
<file path=[Content_Types].xml><?xml version="1.0" encoding="utf-8"?>
<Types xmlns="http://schemas.openxmlformats.org/package/2006/content-types">
  <Default ContentType="image/gif" Extension="gif"/>
  <Default ContentType="image/jpeg" Extension="jpeg"/>
  <Default ContentType="image/jpeg" Extension="jp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10.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notesSlide+xml" PartName="/ppt/notesSlides/notesSlide8.xml"/>
  <Override ContentType="application/vnd.openxmlformats-officedocument.presentationml.notesSlide+xml" PartName="/ppt/notesSlides/notesSlide9.xml"/>
  <Override ContentType="application/vnd.openxmlformats-officedocument.presentationml.presProps+xml" PartName="/ppt/presProps.xml"/>
  <Override ContentType="application/vnd.openxmlformats-officedocument.presentationml.presentation.main+xml" PartName="/ppt/presentation.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p="http://schemas.openxmlformats.org/presentationml/2006/main" xmlns:s="http://schemas.openxmlformats.org/officeDocument/2006/sharedTypes" xmlns:r="http://schemas.openxmlformats.org/officeDocument/2006/relationships" autoCompressPictures="0" saveSubsetFonts="1">
  <p:sldMasterIdLst>
    <p:sldMasterId r:id="rId4" id="2147483648"/>
  </p:sldMasterIdLst>
  <p:notesMasterIdLst>
    <p:notesMasterId r:id="rId5"/>
  </p:notesMasterIdLst>
  <p:sldIdLst>
    <p:sldId r:id="rId6" id="256"/>
    <p:sldId r:id="rId7" id="257"/>
    <p:sldId r:id="rId8" id="258"/>
    <p:sldId r:id="rId9" id="259"/>
    <p:sldId r:id="rId10" id="260"/>
    <p:sldId r:id="rId11" id="261"/>
    <p:sldId r:id="rId12" id="262"/>
    <p:sldId r:id="rId13" id="263"/>
    <p:sldId r:id="rId14" id="264"/>
    <p:sldId r:id="rId15" id="265"/>
    <p:sldId r:id="rId16" id="266"/>
    <p:sldId r:id="rId17" id="267"/>
  </p:sldIdLst>
  <p:sldSz cx="9144000" cy="5143500" type="screen16x9"/>
  <p:notesSz xmlns:c="http://schemas.openxmlformats.org/drawingml/2006/chart" xmlns:pic="http://schemas.openxmlformats.org/drawingml/2006/picture" xmlns:dgm="http://schemas.openxmlformats.org/drawingml/2006/diagram" cx="6858000" cy="9144000"/>
  <p:defaultTextStyle xmlns:c="http://schemas.openxmlformats.org/drawingml/2006/chart" xmlns:pic="http://schemas.openxmlformats.org/drawingml/2006/picture" xmlns:dgm="http://schemas.openxmlformats.org/drawingml/2006/diagram">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i="0" strike="noStrike" sz="1400" u="none">
        <a:solidFill>
          <a:srgbClr val="000000"/>
        </a:solidFill>
        <a:uFillTx/>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i="0" strike="noStrike" sz="1400" u="none">
        <a:solidFill>
          <a:srgbClr val="000000"/>
        </a:solidFill>
        <a:uFillTx/>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i="0" strike="noStrike" sz="1400" u="none">
        <a:solidFill>
          <a:srgbClr val="000000"/>
        </a:solidFill>
        <a:uFillTx/>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i="0" strike="noStrike" sz="1400" u="none">
        <a:solidFill>
          <a:srgbClr val="000000"/>
        </a:solidFill>
        <a:uFillTx/>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i="0" strike="noStrike" sz="1400" u="none">
        <a:solidFill>
          <a:srgbClr val="000000"/>
        </a:solidFill>
        <a:uFillTx/>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i="0" strike="noStrike" sz="1400" u="none">
        <a:solidFill>
          <a:srgbClr val="000000"/>
        </a:solidFill>
        <a:uFillTx/>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i="0" strike="noStrike" sz="1400" u="none">
        <a:solidFill>
          <a:srgbClr val="000000"/>
        </a:solidFill>
        <a:uFillTx/>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i="0" strike="noStrike" sz="1400" u="none">
        <a:solidFill>
          <a:srgbClr val="000000"/>
        </a:solidFill>
        <a:uFillTx/>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i="0" strike="noStrike" sz="1400" u="none">
        <a:solidFill>
          <a:srgbClr val="000000"/>
        </a:solidFill>
        <a:uFillTx/>
        <a:latin typeface="Arial"/>
        <a:ea typeface="Arial"/>
        <a:cs typeface="Arial"/>
        <a:sym typeface="Arial"/>
      </a:defRPr>
    </a:lvl9pPr>
  </p:defaultTextStyle>
</p:presentation>
</file>

<file path=ppt/presProps.xml><?xml version="1.0" encoding="utf-8"?>
<p:presentationPr xmlns:a="http://schemas.openxmlformats.org/drawingml/2006/main" xmlns:p="http://schemas.openxmlformats.org/presentationml/2006/main" xmlns:s="http://schemas.openxmlformats.org/officeDocument/2006/sharedTypes" xmlns:r="http://schemas.openxmlformats.org/officeDocument/2006/relationships"/>
</file>

<file path=ppt/tableStyles.xml><?xml version="1.0" encoding="utf-8"?>
<a:tblStyleLst xmlns:a="http://schemas.openxmlformats.org/drawingml/2006/main" xmlns:c="http://schemas.openxmlformats.org/drawingml/2006/chart" xmlns:pic="http://schemas.openxmlformats.org/drawingml/2006/picture" xmlns:dgm="http://schemas.openxmlformats.org/drawingml/2006/diagram" xmlns:p="http://schemas.openxmlformats.org/presentationml/2006/main" xmlns:s="http://schemas.openxmlformats.org/officeDocument/2006/sharedTypes" xmlns:r="http://schemas.openxmlformats.org/officeDocument/2006/relationships" def="{5C22544A-7EE6-4342-B048-85BDC9FD1C3A}"/>
</file>

<file path=ppt/viewProps.xml><?xml version="1.0" encoding="utf-8"?>
<p:viewPr xmlns:a="http://schemas.openxmlformats.org/drawingml/2006/main" xmlns:p="http://schemas.openxmlformats.org/presentationml/2006/main" xmlns:s="http://schemas.openxmlformats.org/officeDocument/2006/sharedTypes" xmlns:r="http://schemas.openxmlformats.org/officeDocument/2006/relationships" lastView="sldThumbnailView" showComments="0">
  <p:normalViewPr>
    <p:restoredLeft sz="15621"/>
    <p:restoredTop sz="94643"/>
  </p:normalViewPr>
  <p:slideViewPr>
    <p:cSldViewPr snapToGrid="0">
      <p:cViewPr>
        <p:scale xmlns:c="http://schemas.openxmlformats.org/drawingml/2006/chart" xmlns:pic="http://schemas.openxmlformats.org/drawingml/2006/picture" xmlns:dgm="http://schemas.openxmlformats.org/drawingml/2006/diagram">
          <a:sx d="100" n="104"/>
          <a:sy d="100" n="104"/>
        </p:scale>
        <p:origin xmlns:c="http://schemas.openxmlformats.org/drawingml/2006/chart" xmlns:pic="http://schemas.openxmlformats.org/drawingml/2006/picture" xmlns:dgm="http://schemas.openxmlformats.org/drawingml/2006/diagram" x="680" y="1088"/>
      </p:cViewPr>
      <p:guideLst>
        <p:guide orient="horz" pos="1620"/>
        <p:guide pos="2880"/>
      </p:guideLst>
    </p:cSldViewPr>
  </p:slideViewPr>
  <p:notesTextViewPr>
    <p:cViewPr>
      <p:scale xmlns:c="http://schemas.openxmlformats.org/drawingml/2006/chart" xmlns:pic="http://schemas.openxmlformats.org/drawingml/2006/picture" xmlns:dgm="http://schemas.openxmlformats.org/drawingml/2006/diagram">
        <a:sx d="1" n="1"/>
        <a:sy d="1" n="1"/>
      </p:scale>
      <p:origin xmlns:c="http://schemas.openxmlformats.org/drawingml/2006/chart" xmlns:pic="http://schemas.openxmlformats.org/drawingml/2006/picture" xmlns:dgm="http://schemas.openxmlformats.org/drawingml/2006/diagram" x="0" y="0"/>
    </p:cViewPr>
  </p:notesTextViewPr>
  <p:gridSpacing xmlns:c="http://schemas.openxmlformats.org/drawingml/2006/chart" xmlns:pic="http://schemas.openxmlformats.org/drawingml/2006/picture" xmlns:dgm="http://schemas.openxmlformats.org/drawingml/2006/diagram" cx="76200" cy="76200"/>
</p:viewPr>
</file>

<file path=ppt/_rels/presentation.xml.rels><?xml version="1.0" standalone="yes" ?><Relationships xmlns="http://schemas.openxmlformats.org/package/2006/relationships"><Relationship Id="rId1" Target="presProps.xml" Type="http://schemas.openxmlformats.org/officeDocument/2006/relationships/presProps"></Relationship><Relationship Id="rId2" Target="tableStyles.xml" Type="http://schemas.openxmlformats.org/officeDocument/2006/relationships/tableStyles"></Relationship><Relationship Id="rId3" Target="viewProps.xml" Type="http://schemas.openxmlformats.org/officeDocument/2006/relationships/viewProps"></Relationship><Relationship Id="rId4" Target="slideMasters/slideMaster1.xml" Type="http://schemas.openxmlformats.org/officeDocument/2006/relationships/slideMaster"></Relationship><Relationship Id="rId5" Target="notesMasters/notesMaster1.xml" Type="http://schemas.openxmlformats.org/officeDocument/2006/relationships/notesMaster"></Relationship><Relationship Id="rId6" Target="slides/slide1.xml" Type="http://schemas.openxmlformats.org/officeDocument/2006/relationships/slide"></Relationship><Relationship Id="rId7" Target="slides/slide2.xml" Type="http://schemas.openxmlformats.org/officeDocument/2006/relationships/slide"></Relationship><Relationship Id="rId8" Target="slides/slide3.xml" Type="http://schemas.openxmlformats.org/officeDocument/2006/relationships/slide"></Relationship><Relationship Id="rId9" Target="slides/slide4.xml" Type="http://schemas.openxmlformats.org/officeDocument/2006/relationships/slide"></Relationship><Relationship Id="rId10" Target="slides/slide5.xml" Type="http://schemas.openxmlformats.org/officeDocument/2006/relationships/slide"></Relationship><Relationship Id="rId11" Target="slides/slide6.xml" Type="http://schemas.openxmlformats.org/officeDocument/2006/relationships/slide"></Relationship><Relationship Id="rId12" Target="slides/slide7.xml" Type="http://schemas.openxmlformats.org/officeDocument/2006/relationships/slide"></Relationship><Relationship Id="rId13" Target="slides/slide8.xml" Type="http://schemas.openxmlformats.org/officeDocument/2006/relationships/slide"></Relationship><Relationship Id="rId14" Target="slides/slide9.xml" Type="http://schemas.openxmlformats.org/officeDocument/2006/relationships/slide"></Relationship><Relationship Id="rId15" Target="slides/slide10.xml" Type="http://schemas.openxmlformats.org/officeDocument/2006/relationships/slide"></Relationship><Relationship Id="rId16" Target="slides/slide11.xml" Type="http://schemas.openxmlformats.org/officeDocument/2006/relationships/slide"></Relationship><Relationship Id="rId17" Target="slides/slide12.xml" Type="http://schemas.openxmlformats.org/officeDocument/2006/relationships/slide"></Relationship><Relationship Id="rId18" Target="theme/theme1.xml" Type="http://schemas.openxmlformats.org/officeDocument/2006/relationships/theme"></Relationship></Relationships>
</file>

<file path=ppt/notesMasters/_rels/notesMaster1.xml.rels><?xml version="1.0" standalone="yes" ?><Relationships xmlns="http://schemas.openxmlformats.org/package/2006/relationships"><Relationship Id="rId1" Target="../theme/theme2.xml" Type="http://schemas.openxmlformats.org/officeDocument/2006/relationships/theme"></Relationship></Relationships>
</file>

<file path=ppt/notesMasters/notesMaster1.xml><?xml version="1.0" encoding="utf-8"?>
<p:notesMaster xmlns:a="http://schemas.openxmlformats.org/drawingml/2006/main" xmlns:p="http://schemas.openxmlformats.org/presentationml/2006/main" xmlns:s="http://schemas.openxmlformats.org/officeDocument/2006/sharedTypes" xmlns:r="http://schemas.openxmlformats.org/officeDocument/2006/relationships">
  <p:cSld>
    <p:bg>
      <p:bgRef xmlns:c="http://schemas.openxmlformats.org/drawingml/2006/chart" xmlns:pic="http://schemas.openxmlformats.org/drawingml/2006/picture" xmlns:dgm="http://schemas.openxmlformats.org/drawingml/2006/diagram" idx="1001">
        <a:schemeClr val="bg1"/>
      </p:bgRef>
    </p:bg>
    <p:spTree>
      <p:nvGrpSpPr>
        <p:cNvPr xmlns:c="http://schemas.openxmlformats.org/drawingml/2006/chart" xmlns:pic="http://schemas.openxmlformats.org/drawingml/2006/picture" xmlns:dgm="http://schemas.openxmlformats.org/drawingml/2006/diagram" id="1" name="Shape 2"/>
        <p:cNvGrpSpPr xmlns:c="http://schemas.openxmlformats.org/drawingml/2006/chart" xmlns:pic="http://schemas.openxmlformats.org/drawingml/2006/picture" xmlns:dgm="http://schemas.openxmlformats.org/drawingml/2006/diagram"/>
        <p:nvPr/>
      </p:nvGrpSpPr>
      <p:grpSpPr xmlns:c="http://schemas.openxmlformats.org/drawingml/2006/chart" xmlns:pic="http://schemas.openxmlformats.org/drawingml/2006/picture" xmlns:dgm="http://schemas.openxmlformats.org/drawingml/2006/diagram">
        <a:xfrm>
          <a:off x="0" y="0"/>
          <a:ext cx="0" cy="0"/>
          <a:chOff x="0" y="0"/>
          <a:chExt cx="0" cy="0"/>
        </a:xfrm>
      </p:grpSpPr>
      <p:sp>
        <p:nvSpPr>
          <p:cNvPr xmlns:c="http://schemas.openxmlformats.org/drawingml/2006/chart" xmlns:pic="http://schemas.openxmlformats.org/drawingml/2006/picture" xmlns:dgm="http://schemas.openxmlformats.org/drawingml/2006/diagram" id="3" name="Google Shape;3;n"/>
          <p:cNvSpPr xmlns:c="http://schemas.openxmlformats.org/drawingml/2006/chart" xmlns:pic="http://schemas.openxmlformats.org/drawingml/2006/picture" xmlns:dgm="http://schemas.openxmlformats.org/drawingml/2006/diagram">
            <a:spLocks noChangeAspect="1" noGrp="1" noRot="1"/>
          </p:cNvSpPr>
          <p:nvPr>
            <p:ph idx="2" type="sldImg"/>
          </p:nvPr>
        </p:nvSpPr>
        <p:spPr xmlns:c="http://schemas.openxmlformats.org/drawingml/2006/chart" xmlns:pic="http://schemas.openxmlformats.org/drawingml/2006/picture" xmlns:dgm="http://schemas.openxmlformats.org/drawingml/2006/diagram">
          <a:xfrm>
            <a:off x="381300" y="685800"/>
            <a:ext cx="6096075" cy="3429000"/>
          </a:xfrm>
          <a:custGeom>
            <a:avLst/>
            <a:gdLst/>
            <a:ahLst/>
            <a:cxnLst/>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type="none" w="sm"/>
            <a:tailEnd len="sm" type="none" w="sm"/>
          </a:ln>
        </p:spPr>
      </p:sp>
      <p:sp>
        <p:nvSpPr>
          <p:cNvPr xmlns:c="http://schemas.openxmlformats.org/drawingml/2006/chart" xmlns:pic="http://schemas.openxmlformats.org/drawingml/2006/picture" xmlns:dgm="http://schemas.openxmlformats.org/drawingml/2006/diagram" id="4" name="Google Shape;4;n"/>
          <p:cNvSpPr xmlns:c="http://schemas.openxmlformats.org/drawingml/2006/chart" xmlns:pic="http://schemas.openxmlformats.org/drawingml/2006/picture" xmlns:dgm="http://schemas.openxmlformats.org/drawingml/2006/diagram" txBox="1">
            <a:spLocks noGrp="1"/>
          </p:cNvSpPr>
          <p:nvPr>
            <p:ph idx="1" type="body"/>
          </p:nvPr>
        </p:nvSpPr>
        <p:spPr xmlns:c="http://schemas.openxmlformats.org/drawingml/2006/chart" xmlns:pic="http://schemas.openxmlformats.org/drawingml/2006/picture" xmlns:dgm="http://schemas.openxmlformats.org/drawingml/2006/diagram">
          <a:xfrm>
            <a:off x="685800" y="4343400"/>
            <a:ext cx="5486400" cy="4114800"/>
          </a:xfrm>
          <a:prstGeom prst="rect">
            <a:avLst/>
          </a:prstGeom>
          <a:noFill/>
          <a:ln>
            <a:noFill/>
          </a:ln>
        </p:spPr>
        <p:txBody xmlns:c="http://schemas.openxmlformats.org/drawingml/2006/chart" xmlns:pic="http://schemas.openxmlformats.org/drawingml/2006/picture" xmlns:dgm="http://schemas.openxmlformats.org/drawingml/2006/diagram">
          <a:bodyPr anchor="t" anchorCtr="0" bIns="91425" lIns="91425" rIns="91425" spcFirstLastPara="1" tIns="91425" wrap="square"/>
          <a:lstStyle>
            <a:lvl1pPr indent="-298450" lvl="0" marL="457200">
              <a:spcBef>
                <a:spcPts val="0"/>
              </a:spcBef>
              <a:spcAft>
                <a:spcPts val="0"/>
              </a:spcAft>
              <a:buSzPts val="1100"/>
              <a:buChar char="●"/>
              <a:defRPr sz="1100">
                <a:uFillTx/>
              </a:defRPr>
            </a:lvl1pPr>
            <a:lvl2pPr indent="-298450" lvl="1" marL="914400">
              <a:spcBef>
                <a:spcPts val="0"/>
              </a:spcBef>
              <a:spcAft>
                <a:spcPts val="0"/>
              </a:spcAft>
              <a:buSzPts val="1100"/>
              <a:buChar char="○"/>
              <a:defRPr sz="1100">
                <a:uFillTx/>
              </a:defRPr>
            </a:lvl2pPr>
            <a:lvl3pPr indent="-298450" lvl="2" marL="1371600">
              <a:spcBef>
                <a:spcPts val="0"/>
              </a:spcBef>
              <a:spcAft>
                <a:spcPts val="0"/>
              </a:spcAft>
              <a:buSzPts val="1100"/>
              <a:buChar char="■"/>
              <a:defRPr sz="1100">
                <a:uFillTx/>
              </a:defRPr>
            </a:lvl3pPr>
            <a:lvl4pPr indent="-298450" lvl="3" marL="1828800">
              <a:spcBef>
                <a:spcPts val="0"/>
              </a:spcBef>
              <a:spcAft>
                <a:spcPts val="0"/>
              </a:spcAft>
              <a:buSzPts val="1100"/>
              <a:buChar char="●"/>
              <a:defRPr sz="1100">
                <a:uFillTx/>
              </a:defRPr>
            </a:lvl4pPr>
            <a:lvl5pPr indent="-298450" lvl="4" marL="2286000">
              <a:spcBef>
                <a:spcPts val="0"/>
              </a:spcBef>
              <a:spcAft>
                <a:spcPts val="0"/>
              </a:spcAft>
              <a:buSzPts val="1100"/>
              <a:buChar char="○"/>
              <a:defRPr sz="1100">
                <a:uFillTx/>
              </a:defRPr>
            </a:lvl5pPr>
            <a:lvl6pPr indent="-298450" lvl="5" marL="2743200">
              <a:spcBef>
                <a:spcPts val="0"/>
              </a:spcBef>
              <a:spcAft>
                <a:spcPts val="0"/>
              </a:spcAft>
              <a:buSzPts val="1100"/>
              <a:buChar char="■"/>
              <a:defRPr sz="1100">
                <a:uFillTx/>
              </a:defRPr>
            </a:lvl6pPr>
            <a:lvl7pPr indent="-298450" lvl="6" marL="3200400">
              <a:spcBef>
                <a:spcPts val="0"/>
              </a:spcBef>
              <a:spcAft>
                <a:spcPts val="0"/>
              </a:spcAft>
              <a:buSzPts val="1100"/>
              <a:buChar char="●"/>
              <a:defRPr sz="1100">
                <a:uFillTx/>
              </a:defRPr>
            </a:lvl7pPr>
            <a:lvl8pPr indent="-298450" lvl="7" marL="3657600">
              <a:spcBef>
                <a:spcPts val="0"/>
              </a:spcBef>
              <a:spcAft>
                <a:spcPts val="0"/>
              </a:spcAft>
              <a:buSzPts val="1100"/>
              <a:buChar char="○"/>
              <a:defRPr sz="1100">
                <a:uFillTx/>
              </a:defRPr>
            </a:lvl8pPr>
            <a:lvl9pPr indent="-298450" lvl="8" marL="4114800">
              <a:spcBef>
                <a:spcPts val="0"/>
              </a:spcBef>
              <a:spcAft>
                <a:spcPts val="0"/>
              </a:spcAft>
              <a:buSzPts val="1100"/>
              <a:buChar char="■"/>
              <a:defRPr sz="1100">
                <a:uFillTx/>
              </a:defRPr>
            </a:lvl9pPr>
          </a:lstStyle>
          <a:p>
            <a:endParaRPr>
              <a:uFillTx/>
            </a:endParaRPr>
          </a:p>
        </p:txBody>
      </p:sp>
    </p:spTree>
  </p:cSld>
  <p:clrMap xmlns:c="http://schemas.openxmlformats.org/drawingml/2006/chart" xmlns:pic="http://schemas.openxmlformats.org/drawingml/2006/picture" xmlns:dgm="http://schemas.openxmlformats.org/drawingml/2006/diagram" accent1="accent1" accent2="accent2" accent3="accent3" accent4="accent4" accent5="accent5" accent6="accent6" bg1="lt1" bg2="dk2" folHlink="folHlink" hlink="hlink" tx1="dk1" tx2="lt2"/>
  <p:notesStyle xmlns:c="http://schemas.openxmlformats.org/drawingml/2006/chart" xmlns:pic="http://schemas.openxmlformats.org/drawingml/2006/picture" xmlns:dgm="http://schemas.openxmlformats.org/drawingml/2006/diagram">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i="0" strike="noStrike" sz="1400" u="none">
        <a:solidFill>
          <a:srgbClr val="000000"/>
        </a:solidFill>
        <a:uFillTx/>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i="0" strike="noStrike" sz="1400" u="none">
        <a:solidFill>
          <a:srgbClr val="000000"/>
        </a:solidFill>
        <a:uFillTx/>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i="0" strike="noStrike" sz="1400" u="none">
        <a:solidFill>
          <a:srgbClr val="000000"/>
        </a:solidFill>
        <a:uFillTx/>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i="0" strike="noStrike" sz="1400" u="none">
        <a:solidFill>
          <a:srgbClr val="000000"/>
        </a:solidFill>
        <a:uFillTx/>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i="0" strike="noStrike" sz="1400" u="none">
        <a:solidFill>
          <a:srgbClr val="000000"/>
        </a:solidFill>
        <a:uFillTx/>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i="0" strike="noStrike" sz="1400" u="none">
        <a:solidFill>
          <a:srgbClr val="000000"/>
        </a:solidFill>
        <a:uFillTx/>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i="0" strike="noStrike" sz="1400" u="none">
        <a:solidFill>
          <a:srgbClr val="000000"/>
        </a:solidFill>
        <a:uFillTx/>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i="0" strike="noStrike" sz="1400" u="none">
        <a:solidFill>
          <a:srgbClr val="000000"/>
        </a:solidFill>
        <a:uFillTx/>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i="0" strike="noStrike" sz="1400" u="none">
        <a:solidFill>
          <a:srgbClr val="000000"/>
        </a:solidFill>
        <a:uFillTx/>
        <a:latin typeface="Arial"/>
        <a:ea typeface="Arial"/>
        <a:cs typeface="Arial"/>
        <a:sym typeface="Arial"/>
      </a:defRPr>
    </a:lvl9pPr>
  </p:notesStyle>
</p:notesMaster>
</file>

<file path=ppt/notesSlides/_rels/notesSlide1.xml.rels><?xml version="1.0" standalone="yes" ?><Relationships xmlns="http://schemas.openxmlformats.org/package/2006/relationships"><Relationship Id="rId1" Target="../slides/slide1.xml" Type="http://schemas.openxmlformats.org/officeDocument/2006/relationships/slide"></Relationship><Relationship Id="rId2" Target="../notesMasters/notesMaster1.xml" Type="http://schemas.openxmlformats.org/officeDocument/2006/relationships/notesMaster"></Relationship></Relationships>
</file>

<file path=ppt/notesSlides/_rels/notesSlide10.xml.rels><?xml version="1.0" standalone="yes" ?><Relationships xmlns="http://schemas.openxmlformats.org/package/2006/relationships"><Relationship Id="rId1" Target="../slides/slide10.xml" Type="http://schemas.openxmlformats.org/officeDocument/2006/relationships/slide"></Relationship><Relationship Id="rId2" Target="../notesMasters/notesMaster1.xml" Type="http://schemas.openxmlformats.org/officeDocument/2006/relationships/notesMaster"></Relationship></Relationships>
</file>

<file path=ppt/notesSlides/_rels/notesSlide11.xml.rels><?xml version="1.0" standalone="yes" ?><Relationships xmlns="http://schemas.openxmlformats.org/package/2006/relationships"><Relationship Id="rId1" Target="../slides/slide11.xml" Type="http://schemas.openxmlformats.org/officeDocument/2006/relationships/slide"></Relationship><Relationship Id="rId2" Target="../notesMasters/notesMaster1.xml" Type="http://schemas.openxmlformats.org/officeDocument/2006/relationships/notesMaster"></Relationship></Relationships>
</file>

<file path=ppt/notesSlides/_rels/notesSlide12.xml.rels><?xml version="1.0" standalone="yes" ?><Relationships xmlns="http://schemas.openxmlformats.org/package/2006/relationships"><Relationship Id="rId1" Target="../slides/slide12.xml" Type="http://schemas.openxmlformats.org/officeDocument/2006/relationships/slide"></Relationship><Relationship Id="rId2" Target="../notesMasters/notesMaster1.xml" Type="http://schemas.openxmlformats.org/officeDocument/2006/relationships/notesMaster"></Relationship></Relationships>
</file>

<file path=ppt/notesSlides/_rels/notesSlide2.xml.rels><?xml version="1.0" standalone="yes" ?><Relationships xmlns="http://schemas.openxmlformats.org/package/2006/relationships"><Relationship Id="rId1" Target="../slides/slide2.xml" Type="http://schemas.openxmlformats.org/officeDocument/2006/relationships/slide"></Relationship><Relationship Id="rId2" Target="../notesMasters/notesMaster1.xml" Type="http://schemas.openxmlformats.org/officeDocument/2006/relationships/notesMaster"></Relationship></Relationships>
</file>

<file path=ppt/notesSlides/_rels/notesSlide3.xml.rels><?xml version="1.0" standalone="yes" ?><Relationships xmlns="http://schemas.openxmlformats.org/package/2006/relationships"><Relationship Id="rId1" Target="../slides/slide3.xml" Type="http://schemas.openxmlformats.org/officeDocument/2006/relationships/slide"></Relationship><Relationship Id="rId2" Target="../notesMasters/notesMaster1.xml" Type="http://schemas.openxmlformats.org/officeDocument/2006/relationships/notesMaster"></Relationship></Relationships>
</file>

<file path=ppt/notesSlides/_rels/notesSlide4.xml.rels><?xml version="1.0" standalone="yes" ?><Relationships xmlns="http://schemas.openxmlformats.org/package/2006/relationships"><Relationship Id="rId1" Target="../slides/slide4.xml" Type="http://schemas.openxmlformats.org/officeDocument/2006/relationships/slide"></Relationship><Relationship Id="rId2" Target="../notesMasters/notesMaster1.xml" Type="http://schemas.openxmlformats.org/officeDocument/2006/relationships/notesMaster"></Relationship></Relationships>
</file>

<file path=ppt/notesSlides/_rels/notesSlide5.xml.rels><?xml version="1.0" standalone="yes" ?><Relationships xmlns="http://schemas.openxmlformats.org/package/2006/relationships"><Relationship Id="rId1" Target="../slides/slide5.xml" Type="http://schemas.openxmlformats.org/officeDocument/2006/relationships/slide"></Relationship><Relationship Id="rId2" Target="../notesMasters/notesMaster1.xml" Type="http://schemas.openxmlformats.org/officeDocument/2006/relationships/notesMaster"></Relationship></Relationships>
</file>

<file path=ppt/notesSlides/_rels/notesSlide6.xml.rels><?xml version="1.0" standalone="yes" ?><Relationships xmlns="http://schemas.openxmlformats.org/package/2006/relationships"><Relationship Id="rId1" Target="../slides/slide6.xml" Type="http://schemas.openxmlformats.org/officeDocument/2006/relationships/slide"></Relationship><Relationship Id="rId2" Target="../notesMasters/notesMaster1.xml" Type="http://schemas.openxmlformats.org/officeDocument/2006/relationships/notesMaster"></Relationship></Relationships>
</file>

<file path=ppt/notesSlides/_rels/notesSlide7.xml.rels><?xml version="1.0" standalone="yes" ?><Relationships xmlns="http://schemas.openxmlformats.org/package/2006/relationships"><Relationship Id="rId1" Target="../slides/slide7.xml" Type="http://schemas.openxmlformats.org/officeDocument/2006/relationships/slide"></Relationship><Relationship Id="rId2" Target="../notesMasters/notesMaster1.xml" Type="http://schemas.openxmlformats.org/officeDocument/2006/relationships/notesMaster"></Relationship></Relationships>
</file>

<file path=ppt/notesSlides/_rels/notesSlide8.xml.rels><?xml version="1.0" standalone="yes" ?><Relationships xmlns="http://schemas.openxmlformats.org/package/2006/relationships"><Relationship Id="rId1" Target="../slides/slide8.xml" Type="http://schemas.openxmlformats.org/officeDocument/2006/relationships/slide"></Relationship><Relationship Id="rId2" Target="../notesMasters/notesMaster1.xml" Type="http://schemas.openxmlformats.org/officeDocument/2006/relationships/notesMaster"></Relationship></Relationships>
</file>

<file path=ppt/notesSlides/_rels/notesSlide9.xml.rels><?xml version="1.0" standalone="yes" ?><Relationships xmlns="http://schemas.openxmlformats.org/package/2006/relationships"><Relationship Id="rId1" Target="../slides/slide9.xml" Type="http://schemas.openxmlformats.org/officeDocument/2006/relationships/slide"></Relationship><Relationship Id="rId2" Target="../notesMasters/notesMaster1.xml" Type="http://schemas.openxmlformats.org/officeDocument/2006/relationships/notesMaster"></Relationship></Relationships>
</file>

<file path=ppt/notesSlides/notesSlide1.xml><?xml version="1.0" encoding="utf-8"?>
<p:notes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pic="http://schemas.openxmlformats.org/drawingml/2006/picture" xmlns:dgm="http://schemas.openxmlformats.org/drawingml/2006/diagram" id="1" name="Shape 55"/>
        <p:cNvGrpSpPr xmlns:c="http://schemas.openxmlformats.org/drawingml/2006/chart" xmlns:pic="http://schemas.openxmlformats.org/drawingml/2006/picture" xmlns:dgm="http://schemas.openxmlformats.org/drawingml/2006/diagram"/>
        <p:nvPr/>
      </p:nvGrpSpPr>
      <p:grpSpPr xmlns:c="http://schemas.openxmlformats.org/drawingml/2006/chart" xmlns:pic="http://schemas.openxmlformats.org/drawingml/2006/picture" xmlns:dgm="http://schemas.openxmlformats.org/drawingml/2006/diagram">
        <a:xfrm>
          <a:off x="0" y="0"/>
          <a:ext cx="0" cy="0"/>
          <a:chOff x="0" y="0"/>
          <a:chExt cx="0" cy="0"/>
        </a:xfrm>
      </p:grpSpPr>
      <p:sp>
        <p:nvSpPr>
          <p:cNvPr xmlns:c="http://schemas.openxmlformats.org/drawingml/2006/chart" xmlns:pic="http://schemas.openxmlformats.org/drawingml/2006/picture" xmlns:dgm="http://schemas.openxmlformats.org/drawingml/2006/diagram" id="56" name="Google Shape;56;p:notes"/>
          <p:cNvSpPr xmlns:c="http://schemas.openxmlformats.org/drawingml/2006/chart" xmlns:pic="http://schemas.openxmlformats.org/drawingml/2006/picture" xmlns:dgm="http://schemas.openxmlformats.org/drawingml/2006/diagram">
            <a:spLocks noChangeAspect="1" noGrp="1" noRot="1"/>
          </p:cNvSpPr>
          <p:nvPr>
            <p:ph idx="2" type="sldImg"/>
          </p:nvPr>
        </p:nvSpPr>
        <p:spPr xmlns:c="http://schemas.openxmlformats.org/drawingml/2006/chart" xmlns:pic="http://schemas.openxmlformats.org/drawingml/2006/picture" xmlns:dgm="http://schemas.openxmlformats.org/drawingml/2006/diagram">
          <a:xfrm>
            <a:off x="381000" y="685800"/>
            <a:ext cx="6096000" cy="3429000"/>
          </a:xfrm>
          <a:custGeom>
            <a:avLst/>
            <a:gdLst/>
            <a:ahLst/>
            <a:cxnLst/>
            <a:rect b="b" l="l" r="r" t="t"/>
            <a:pathLst>
              <a:path extrusionOk="0" h="120000" w="120000">
                <a:moveTo>
                  <a:pt x="0" y="0"/>
                </a:moveTo>
                <a:lnTo>
                  <a:pt x="120000" y="0"/>
                </a:lnTo>
                <a:lnTo>
                  <a:pt x="120000" y="120000"/>
                </a:lnTo>
                <a:lnTo>
                  <a:pt x="0" y="120000"/>
                </a:lnTo>
                <a:close/>
              </a:path>
            </a:pathLst>
          </a:custGeom>
        </p:spPr>
      </p:sp>
      <p:sp>
        <p:nvSpPr>
          <p:cNvPr xmlns:c="http://schemas.openxmlformats.org/drawingml/2006/chart" xmlns:pic="http://schemas.openxmlformats.org/drawingml/2006/picture" xmlns:dgm="http://schemas.openxmlformats.org/drawingml/2006/diagram" id="57" name="Google Shape;57;p:notes"/>
          <p:cNvSpPr xmlns:c="http://schemas.openxmlformats.org/drawingml/2006/chart" xmlns:pic="http://schemas.openxmlformats.org/drawingml/2006/picture" xmlns:dgm="http://schemas.openxmlformats.org/drawingml/2006/diagram" txBox="1">
            <a:spLocks noGrp="1"/>
          </p:cNvSpPr>
          <p:nvPr>
            <p:ph idx="1" type="body"/>
          </p:nvPr>
        </p:nvSpPr>
        <p:spPr xmlns:c="http://schemas.openxmlformats.org/drawingml/2006/chart" xmlns:pic="http://schemas.openxmlformats.org/drawingml/2006/picture" xmlns:dgm="http://schemas.openxmlformats.org/drawingml/2006/diagram">
          <a:xfrm>
            <a:off x="685800" y="4343400"/>
            <a:ext cx="5486400" cy="4114800"/>
          </a:xfrm>
          <a:prstGeom prst="rect">
            <a:avLst/>
          </a:prstGeom>
        </p:spPr>
        <p:txBody xmlns:c="http://schemas.openxmlformats.org/drawingml/2006/chart" xmlns:pic="http://schemas.openxmlformats.org/drawingml/2006/picture" xmlns:dgm="http://schemas.openxmlformats.org/drawingml/2006/diagram">
          <a:bodyPr anchor="t" anchorCtr="0" bIns="91425" lIns="91425" rIns="91425" spcFirstLastPara="1" tIns="91425" wrap="square">
            <a:noAutofit/>
          </a:bodyPr>
          <a:lstStyle/>
          <a:p>
            <a:pPr algn="l" indent="0" lvl="0" marL="0" rtl="0">
              <a:spcBef>
                <a:spcPts val="0"/>
              </a:spcBef>
              <a:spcAft>
                <a:spcPts val="0"/>
              </a:spcAft>
              <a:buNone/>
            </a:pPr>
            <a:endParaRPr>
              <a:uFillTx/>
            </a:endParaRPr>
          </a:p>
        </p:txBody>
      </p:sp>
    </p:spTree>
  </p:cSld>
  <p:clrMapOvr xmlns:c="http://schemas.openxmlformats.org/drawingml/2006/chart" xmlns:pic="http://schemas.openxmlformats.org/drawingml/2006/picture" xmlns:dgm="http://schemas.openxmlformats.org/drawingml/2006/diagram">
    <a:masterClrMapping/>
  </p:clrMapOvr>
</p:notes>
</file>

<file path=ppt/notesSlides/notesSlide10.xml><?xml version="1.0" encoding="utf-8"?>
<p:notes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pic="http://schemas.openxmlformats.org/drawingml/2006/picture" xmlns:dgm="http://schemas.openxmlformats.org/drawingml/2006/diagram" id="1" name="Shape 81"/>
        <p:cNvGrpSpPr xmlns:c="http://schemas.openxmlformats.org/drawingml/2006/chart" xmlns:pic="http://schemas.openxmlformats.org/drawingml/2006/picture" xmlns:dgm="http://schemas.openxmlformats.org/drawingml/2006/diagram"/>
        <p:nvPr/>
      </p:nvGrpSpPr>
      <p:grpSpPr xmlns:c="http://schemas.openxmlformats.org/drawingml/2006/chart" xmlns:pic="http://schemas.openxmlformats.org/drawingml/2006/picture" xmlns:dgm="http://schemas.openxmlformats.org/drawingml/2006/diagram">
        <a:xfrm>
          <a:off x="0" y="0"/>
          <a:ext cx="0" cy="0"/>
          <a:chOff x="0" y="0"/>
          <a:chExt cx="0" cy="0"/>
        </a:xfrm>
      </p:grpSpPr>
      <p:sp>
        <p:nvSpPr>
          <p:cNvPr xmlns:c="http://schemas.openxmlformats.org/drawingml/2006/chart" xmlns:pic="http://schemas.openxmlformats.org/drawingml/2006/picture" xmlns:dgm="http://schemas.openxmlformats.org/drawingml/2006/diagram" id="82" name="Google Shape;82;g525d35de10_1_1:notes"/>
          <p:cNvSpPr xmlns:c="http://schemas.openxmlformats.org/drawingml/2006/chart" xmlns:pic="http://schemas.openxmlformats.org/drawingml/2006/picture" xmlns:dgm="http://schemas.openxmlformats.org/drawingml/2006/diagram">
            <a:spLocks noChangeAspect="1" noGrp="1" noRot="1"/>
          </p:cNvSpPr>
          <p:nvPr>
            <p:ph idx="2" type="sldImg"/>
          </p:nvPr>
        </p:nvSpPr>
        <p:spPr xmlns:c="http://schemas.openxmlformats.org/drawingml/2006/chart" xmlns:pic="http://schemas.openxmlformats.org/drawingml/2006/picture" xmlns:dgm="http://schemas.openxmlformats.org/drawingml/2006/diagram">
          <a:xfrm>
            <a:off x="381000" y="685800"/>
            <a:ext cx="6096000" cy="3429000"/>
          </a:xfrm>
          <a:custGeom>
            <a:avLst/>
            <a:gdLst/>
            <a:ahLst/>
            <a:cxnLst/>
            <a:rect b="b" l="l" r="r" t="t"/>
            <a:pathLst>
              <a:path extrusionOk="0" h="120000" w="120000">
                <a:moveTo>
                  <a:pt x="0" y="0"/>
                </a:moveTo>
                <a:lnTo>
                  <a:pt x="120000" y="0"/>
                </a:lnTo>
                <a:lnTo>
                  <a:pt x="120000" y="120000"/>
                </a:lnTo>
                <a:lnTo>
                  <a:pt x="0" y="120000"/>
                </a:lnTo>
                <a:close/>
              </a:path>
            </a:pathLst>
          </a:custGeom>
        </p:spPr>
      </p:sp>
      <p:sp>
        <p:nvSpPr>
          <p:cNvPr xmlns:c="http://schemas.openxmlformats.org/drawingml/2006/chart" xmlns:pic="http://schemas.openxmlformats.org/drawingml/2006/picture" xmlns:dgm="http://schemas.openxmlformats.org/drawingml/2006/diagram" id="83" name="Google Shape;83;g525d35de10_1_1:notes"/>
          <p:cNvSpPr xmlns:c="http://schemas.openxmlformats.org/drawingml/2006/chart" xmlns:pic="http://schemas.openxmlformats.org/drawingml/2006/picture" xmlns:dgm="http://schemas.openxmlformats.org/drawingml/2006/diagram" txBox="1">
            <a:spLocks noGrp="1"/>
          </p:cNvSpPr>
          <p:nvPr>
            <p:ph idx="1" type="body"/>
          </p:nvPr>
        </p:nvSpPr>
        <p:spPr xmlns:c="http://schemas.openxmlformats.org/drawingml/2006/chart" xmlns:pic="http://schemas.openxmlformats.org/drawingml/2006/picture" xmlns:dgm="http://schemas.openxmlformats.org/drawingml/2006/diagram">
          <a:xfrm>
            <a:off x="685800" y="4343400"/>
            <a:ext cx="5486400" cy="4114800"/>
          </a:xfrm>
          <a:prstGeom prst="rect">
            <a:avLst/>
          </a:prstGeom>
        </p:spPr>
        <p:txBody xmlns:c="http://schemas.openxmlformats.org/drawingml/2006/chart" xmlns:pic="http://schemas.openxmlformats.org/drawingml/2006/picture" xmlns:dgm="http://schemas.openxmlformats.org/drawingml/2006/diagram">
          <a:bodyPr anchor="t" anchorCtr="0" bIns="91425" lIns="91425" rIns="91425" spcFirstLastPara="1" tIns="91425" wrap="square">
            <a:noAutofit/>
          </a:bodyPr>
          <a:lstStyle/>
          <a:p>
            <a:pPr algn="l" indent="0" lvl="0" marL="0" rtl="0">
              <a:spcBef>
                <a:spcPts val="0"/>
              </a:spcBef>
              <a:spcAft>
                <a:spcPts val="0"/>
              </a:spcAft>
              <a:buNone/>
            </a:pPr>
            <a:endParaRPr>
              <a:uFillTx/>
            </a:endParaRPr>
          </a:p>
        </p:txBody>
      </p:sp>
    </p:spTree>
  </p:cSld>
  <p:clrMapOvr xmlns:c="http://schemas.openxmlformats.org/drawingml/2006/chart" xmlns:pic="http://schemas.openxmlformats.org/drawingml/2006/picture" xmlns:dgm="http://schemas.openxmlformats.org/drawingml/2006/diagram">
    <a:masterClrMapping/>
  </p:clrMapOvr>
</p:notes>
</file>

<file path=ppt/notesSlides/notesSlide11.xml><?xml version="1.0" encoding="utf-8"?>
<p:notes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pic="http://schemas.openxmlformats.org/drawingml/2006/picture" xmlns:dgm="http://schemas.openxmlformats.org/drawingml/2006/diagram" id="1" name="Shape 81"/>
        <p:cNvGrpSpPr xmlns:c="http://schemas.openxmlformats.org/drawingml/2006/chart" xmlns:pic="http://schemas.openxmlformats.org/drawingml/2006/picture" xmlns:dgm="http://schemas.openxmlformats.org/drawingml/2006/diagram"/>
        <p:nvPr/>
      </p:nvGrpSpPr>
      <p:grpSpPr xmlns:c="http://schemas.openxmlformats.org/drawingml/2006/chart" xmlns:pic="http://schemas.openxmlformats.org/drawingml/2006/picture" xmlns:dgm="http://schemas.openxmlformats.org/drawingml/2006/diagram">
        <a:xfrm>
          <a:off x="0" y="0"/>
          <a:ext cx="0" cy="0"/>
          <a:chOff x="0" y="0"/>
          <a:chExt cx="0" cy="0"/>
        </a:xfrm>
      </p:grpSpPr>
      <p:sp>
        <p:nvSpPr>
          <p:cNvPr xmlns:c="http://schemas.openxmlformats.org/drawingml/2006/chart" xmlns:pic="http://schemas.openxmlformats.org/drawingml/2006/picture" xmlns:dgm="http://schemas.openxmlformats.org/drawingml/2006/diagram" id="82" name="Google Shape;82;g525d35de10_1_1:notes"/>
          <p:cNvSpPr xmlns:c="http://schemas.openxmlformats.org/drawingml/2006/chart" xmlns:pic="http://schemas.openxmlformats.org/drawingml/2006/picture" xmlns:dgm="http://schemas.openxmlformats.org/drawingml/2006/diagram">
            <a:spLocks noChangeAspect="1" noGrp="1" noRot="1"/>
          </p:cNvSpPr>
          <p:nvPr>
            <p:ph idx="2" type="sldImg"/>
          </p:nvPr>
        </p:nvSpPr>
        <p:spPr xmlns:c="http://schemas.openxmlformats.org/drawingml/2006/chart" xmlns:pic="http://schemas.openxmlformats.org/drawingml/2006/picture" xmlns:dgm="http://schemas.openxmlformats.org/drawingml/2006/diagram">
          <a:xfrm>
            <a:off x="381000" y="685800"/>
            <a:ext cx="6096000" cy="3429000"/>
          </a:xfrm>
          <a:custGeom>
            <a:avLst/>
            <a:gdLst/>
            <a:ahLst/>
            <a:cxnLst/>
            <a:rect b="b" l="l" r="r" t="t"/>
            <a:pathLst>
              <a:path extrusionOk="0" h="120000" w="120000">
                <a:moveTo>
                  <a:pt x="0" y="0"/>
                </a:moveTo>
                <a:lnTo>
                  <a:pt x="120000" y="0"/>
                </a:lnTo>
                <a:lnTo>
                  <a:pt x="120000" y="120000"/>
                </a:lnTo>
                <a:lnTo>
                  <a:pt x="0" y="120000"/>
                </a:lnTo>
                <a:close/>
              </a:path>
            </a:pathLst>
          </a:custGeom>
        </p:spPr>
      </p:sp>
      <p:sp>
        <p:nvSpPr>
          <p:cNvPr xmlns:c="http://schemas.openxmlformats.org/drawingml/2006/chart" xmlns:pic="http://schemas.openxmlformats.org/drawingml/2006/picture" xmlns:dgm="http://schemas.openxmlformats.org/drawingml/2006/diagram" id="83" name="Google Shape;83;g525d35de10_1_1:notes"/>
          <p:cNvSpPr xmlns:c="http://schemas.openxmlformats.org/drawingml/2006/chart" xmlns:pic="http://schemas.openxmlformats.org/drawingml/2006/picture" xmlns:dgm="http://schemas.openxmlformats.org/drawingml/2006/diagram" txBox="1">
            <a:spLocks noGrp="1"/>
          </p:cNvSpPr>
          <p:nvPr>
            <p:ph idx="1" type="body"/>
          </p:nvPr>
        </p:nvSpPr>
        <p:spPr xmlns:c="http://schemas.openxmlformats.org/drawingml/2006/chart" xmlns:pic="http://schemas.openxmlformats.org/drawingml/2006/picture" xmlns:dgm="http://schemas.openxmlformats.org/drawingml/2006/diagram">
          <a:xfrm>
            <a:off x="685800" y="4343400"/>
            <a:ext cx="5486400" cy="4114800"/>
          </a:xfrm>
          <a:prstGeom prst="rect">
            <a:avLst/>
          </a:prstGeom>
        </p:spPr>
        <p:txBody xmlns:c="http://schemas.openxmlformats.org/drawingml/2006/chart" xmlns:pic="http://schemas.openxmlformats.org/drawingml/2006/picture" xmlns:dgm="http://schemas.openxmlformats.org/drawingml/2006/diagram">
          <a:bodyPr anchor="t" anchorCtr="0" bIns="91425" lIns="91425" rIns="91425" spcFirstLastPara="1" tIns="91425" wrap="square">
            <a:noAutofit/>
          </a:bodyPr>
          <a:lstStyle/>
          <a:p>
            <a:pPr algn="l" indent="0" lvl="0" marL="0" rtl="0">
              <a:spcBef>
                <a:spcPts val="0"/>
              </a:spcBef>
              <a:spcAft>
                <a:spcPts val="0"/>
              </a:spcAft>
              <a:buNone/>
            </a:pPr>
            <a:endParaRPr>
              <a:uFillTx/>
            </a:endParaRPr>
          </a:p>
        </p:txBody>
      </p:sp>
    </p:spTree>
  </p:cSld>
  <p:clrMapOvr xmlns:c="http://schemas.openxmlformats.org/drawingml/2006/chart" xmlns:pic="http://schemas.openxmlformats.org/drawingml/2006/picture" xmlns:dgm="http://schemas.openxmlformats.org/drawingml/2006/diagram">
    <a:masterClrMapping/>
  </p:clrMapOvr>
</p:notes>
</file>

<file path=ppt/notesSlides/notesSlide12.xml><?xml version="1.0" encoding="utf-8"?>
<p:notes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pic="http://schemas.openxmlformats.org/drawingml/2006/picture" xmlns:dgm="http://schemas.openxmlformats.org/drawingml/2006/diagram" id="1" name="Shape 100"/>
        <p:cNvGrpSpPr xmlns:c="http://schemas.openxmlformats.org/drawingml/2006/chart" xmlns:pic="http://schemas.openxmlformats.org/drawingml/2006/picture" xmlns:dgm="http://schemas.openxmlformats.org/drawingml/2006/diagram"/>
        <p:nvPr/>
      </p:nvGrpSpPr>
      <p:grpSpPr xmlns:c="http://schemas.openxmlformats.org/drawingml/2006/chart" xmlns:pic="http://schemas.openxmlformats.org/drawingml/2006/picture" xmlns:dgm="http://schemas.openxmlformats.org/drawingml/2006/diagram">
        <a:xfrm>
          <a:off x="0" y="0"/>
          <a:ext cx="0" cy="0"/>
          <a:chOff x="0" y="0"/>
          <a:chExt cx="0" cy="0"/>
        </a:xfrm>
      </p:grpSpPr>
      <p:sp>
        <p:nvSpPr>
          <p:cNvPr xmlns:c="http://schemas.openxmlformats.org/drawingml/2006/chart" xmlns:pic="http://schemas.openxmlformats.org/drawingml/2006/picture" xmlns:dgm="http://schemas.openxmlformats.org/drawingml/2006/diagram" id="101" name="Google Shape;101;g501349604c_0_70:notes"/>
          <p:cNvSpPr xmlns:c="http://schemas.openxmlformats.org/drawingml/2006/chart" xmlns:pic="http://schemas.openxmlformats.org/drawingml/2006/picture" xmlns:dgm="http://schemas.openxmlformats.org/drawingml/2006/diagram">
            <a:spLocks noChangeAspect="1" noGrp="1" noRot="1"/>
          </p:cNvSpPr>
          <p:nvPr>
            <p:ph idx="2" type="sldImg"/>
          </p:nvPr>
        </p:nvSpPr>
        <p:spPr xmlns:c="http://schemas.openxmlformats.org/drawingml/2006/chart" xmlns:pic="http://schemas.openxmlformats.org/drawingml/2006/picture" xmlns:dgm="http://schemas.openxmlformats.org/drawingml/2006/diagram">
          <a:xfrm>
            <a:off x="381000" y="685800"/>
            <a:ext cx="6096000" cy="3429000"/>
          </a:xfrm>
          <a:custGeom>
            <a:avLst/>
            <a:gdLst/>
            <a:ahLst/>
            <a:cxnLst/>
            <a:rect b="b" l="l" r="r" t="t"/>
            <a:pathLst>
              <a:path extrusionOk="0" h="120000" w="120000">
                <a:moveTo>
                  <a:pt x="0" y="0"/>
                </a:moveTo>
                <a:lnTo>
                  <a:pt x="120000" y="0"/>
                </a:lnTo>
                <a:lnTo>
                  <a:pt x="120000" y="120000"/>
                </a:lnTo>
                <a:lnTo>
                  <a:pt x="0" y="120000"/>
                </a:lnTo>
                <a:close/>
              </a:path>
            </a:pathLst>
          </a:custGeom>
        </p:spPr>
      </p:sp>
      <p:sp>
        <p:nvSpPr>
          <p:cNvPr xmlns:c="http://schemas.openxmlformats.org/drawingml/2006/chart" xmlns:pic="http://schemas.openxmlformats.org/drawingml/2006/picture" xmlns:dgm="http://schemas.openxmlformats.org/drawingml/2006/diagram" id="102" name="Google Shape;102;g501349604c_0_70:notes"/>
          <p:cNvSpPr xmlns:c="http://schemas.openxmlformats.org/drawingml/2006/chart" xmlns:pic="http://schemas.openxmlformats.org/drawingml/2006/picture" xmlns:dgm="http://schemas.openxmlformats.org/drawingml/2006/diagram" txBox="1">
            <a:spLocks noGrp="1"/>
          </p:cNvSpPr>
          <p:nvPr>
            <p:ph idx="1" type="body"/>
          </p:nvPr>
        </p:nvSpPr>
        <p:spPr xmlns:c="http://schemas.openxmlformats.org/drawingml/2006/chart" xmlns:pic="http://schemas.openxmlformats.org/drawingml/2006/picture" xmlns:dgm="http://schemas.openxmlformats.org/drawingml/2006/diagram">
          <a:xfrm>
            <a:off x="685800" y="4343400"/>
            <a:ext cx="5486400" cy="4114800"/>
          </a:xfrm>
          <a:prstGeom prst="rect">
            <a:avLst/>
          </a:prstGeom>
        </p:spPr>
        <p:txBody xmlns:c="http://schemas.openxmlformats.org/drawingml/2006/chart" xmlns:pic="http://schemas.openxmlformats.org/drawingml/2006/picture" xmlns:dgm="http://schemas.openxmlformats.org/drawingml/2006/diagram">
          <a:bodyPr anchor="t" anchorCtr="0" bIns="91425" lIns="91425" rIns="91425" spcFirstLastPara="1" tIns="91425" wrap="square">
            <a:noAutofit/>
          </a:bodyPr>
          <a:lstStyle/>
          <a:p>
            <a:pPr algn="l" indent="0" lvl="0" marL="0" rtl="0">
              <a:spcBef>
                <a:spcPts val="0"/>
              </a:spcBef>
              <a:spcAft>
                <a:spcPts val="0"/>
              </a:spcAft>
              <a:buNone/>
            </a:pPr>
            <a:endParaRPr>
              <a:uFillTx/>
            </a:endParaRPr>
          </a:p>
        </p:txBody>
      </p:sp>
    </p:spTree>
  </p:cSld>
  <p:clrMapOvr xmlns:c="http://schemas.openxmlformats.org/drawingml/2006/chart" xmlns:pic="http://schemas.openxmlformats.org/drawingml/2006/picture" xmlns:dgm="http://schemas.openxmlformats.org/drawingml/2006/diagram">
    <a:masterClrMapping/>
  </p:clrMapOvr>
</p:notes>
</file>

<file path=ppt/notesSlides/notesSlide2.xml><?xml version="1.0" encoding="utf-8"?>
<p:notes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pic="http://schemas.openxmlformats.org/drawingml/2006/picture" xmlns:dgm="http://schemas.openxmlformats.org/drawingml/2006/diagram" id="1" name="Shape 61"/>
        <p:cNvGrpSpPr xmlns:c="http://schemas.openxmlformats.org/drawingml/2006/chart" xmlns:pic="http://schemas.openxmlformats.org/drawingml/2006/picture" xmlns:dgm="http://schemas.openxmlformats.org/drawingml/2006/diagram"/>
        <p:nvPr/>
      </p:nvGrpSpPr>
      <p:grpSpPr xmlns:c="http://schemas.openxmlformats.org/drawingml/2006/chart" xmlns:pic="http://schemas.openxmlformats.org/drawingml/2006/picture" xmlns:dgm="http://schemas.openxmlformats.org/drawingml/2006/diagram">
        <a:xfrm>
          <a:off x="0" y="0"/>
          <a:ext cx="0" cy="0"/>
          <a:chOff x="0" y="0"/>
          <a:chExt cx="0" cy="0"/>
        </a:xfrm>
      </p:grpSpPr>
      <p:sp>
        <p:nvSpPr>
          <p:cNvPr xmlns:c="http://schemas.openxmlformats.org/drawingml/2006/chart" xmlns:pic="http://schemas.openxmlformats.org/drawingml/2006/picture" xmlns:dgm="http://schemas.openxmlformats.org/drawingml/2006/diagram" id="62" name="Google Shape;62;g501349604c_0_45:notes"/>
          <p:cNvSpPr xmlns:c="http://schemas.openxmlformats.org/drawingml/2006/chart" xmlns:pic="http://schemas.openxmlformats.org/drawingml/2006/picture" xmlns:dgm="http://schemas.openxmlformats.org/drawingml/2006/diagram">
            <a:spLocks noChangeAspect="1" noGrp="1" noRot="1"/>
          </p:cNvSpPr>
          <p:nvPr>
            <p:ph idx="2" type="sldImg"/>
          </p:nvPr>
        </p:nvSpPr>
        <p:spPr xmlns:c="http://schemas.openxmlformats.org/drawingml/2006/chart" xmlns:pic="http://schemas.openxmlformats.org/drawingml/2006/picture" xmlns:dgm="http://schemas.openxmlformats.org/drawingml/2006/diagram">
          <a:xfrm>
            <a:off x="381000" y="685800"/>
            <a:ext cx="6096000" cy="3429000"/>
          </a:xfrm>
          <a:custGeom>
            <a:avLst/>
            <a:gdLst/>
            <a:ahLst/>
            <a:cxnLst/>
            <a:rect b="b" l="l" r="r" t="t"/>
            <a:pathLst>
              <a:path extrusionOk="0" h="120000" w="120000">
                <a:moveTo>
                  <a:pt x="0" y="0"/>
                </a:moveTo>
                <a:lnTo>
                  <a:pt x="120000" y="0"/>
                </a:lnTo>
                <a:lnTo>
                  <a:pt x="120000" y="120000"/>
                </a:lnTo>
                <a:lnTo>
                  <a:pt x="0" y="120000"/>
                </a:lnTo>
                <a:close/>
              </a:path>
            </a:pathLst>
          </a:custGeom>
        </p:spPr>
      </p:sp>
      <p:sp>
        <p:nvSpPr>
          <p:cNvPr xmlns:c="http://schemas.openxmlformats.org/drawingml/2006/chart" xmlns:pic="http://schemas.openxmlformats.org/drawingml/2006/picture" xmlns:dgm="http://schemas.openxmlformats.org/drawingml/2006/diagram" id="63" name="Google Shape;63;g501349604c_0_45:notes"/>
          <p:cNvSpPr xmlns:c="http://schemas.openxmlformats.org/drawingml/2006/chart" xmlns:pic="http://schemas.openxmlformats.org/drawingml/2006/picture" xmlns:dgm="http://schemas.openxmlformats.org/drawingml/2006/diagram" txBox="1">
            <a:spLocks noGrp="1"/>
          </p:cNvSpPr>
          <p:nvPr>
            <p:ph idx="1" type="body"/>
          </p:nvPr>
        </p:nvSpPr>
        <p:spPr xmlns:c="http://schemas.openxmlformats.org/drawingml/2006/chart" xmlns:pic="http://schemas.openxmlformats.org/drawingml/2006/picture" xmlns:dgm="http://schemas.openxmlformats.org/drawingml/2006/diagram">
          <a:xfrm>
            <a:off x="685800" y="4343400"/>
            <a:ext cx="5486400" cy="4114800"/>
          </a:xfrm>
          <a:prstGeom prst="rect">
            <a:avLst/>
          </a:prstGeom>
        </p:spPr>
        <p:txBody xmlns:c="http://schemas.openxmlformats.org/drawingml/2006/chart" xmlns:pic="http://schemas.openxmlformats.org/drawingml/2006/picture" xmlns:dgm="http://schemas.openxmlformats.org/drawingml/2006/diagram">
          <a:bodyPr anchor="t" anchorCtr="0" bIns="91425" lIns="91425" rIns="91425" spcFirstLastPara="1" tIns="91425" wrap="square">
            <a:noAutofit/>
          </a:bodyPr>
          <a:lstStyle/>
          <a:p>
            <a:pPr algn="l" indent="0" lvl="0" marL="0" rtl="0">
              <a:spcBef>
                <a:spcPts val="0"/>
              </a:spcBef>
              <a:spcAft>
                <a:spcPts val="0"/>
              </a:spcAft>
              <a:buNone/>
            </a:pPr>
            <a:endParaRPr>
              <a:uFillTx/>
            </a:endParaRPr>
          </a:p>
        </p:txBody>
      </p:sp>
    </p:spTree>
  </p:cSld>
  <p:clrMapOvr xmlns:c="http://schemas.openxmlformats.org/drawingml/2006/chart" xmlns:pic="http://schemas.openxmlformats.org/drawingml/2006/picture" xmlns:dgm="http://schemas.openxmlformats.org/drawingml/2006/diagram">
    <a:masterClrMapping/>
  </p:clrMapOvr>
</p:notes>
</file>

<file path=ppt/notesSlides/notesSlide3.xml><?xml version="1.0" encoding="utf-8"?>
<p:notes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pic="http://schemas.openxmlformats.org/drawingml/2006/picture" xmlns:dgm="http://schemas.openxmlformats.org/drawingml/2006/diagram" id="1" name="Shape 68"/>
        <p:cNvGrpSpPr xmlns:c="http://schemas.openxmlformats.org/drawingml/2006/chart" xmlns:pic="http://schemas.openxmlformats.org/drawingml/2006/picture" xmlns:dgm="http://schemas.openxmlformats.org/drawingml/2006/diagram"/>
        <p:nvPr/>
      </p:nvGrpSpPr>
      <p:grpSpPr xmlns:c="http://schemas.openxmlformats.org/drawingml/2006/chart" xmlns:pic="http://schemas.openxmlformats.org/drawingml/2006/picture" xmlns:dgm="http://schemas.openxmlformats.org/drawingml/2006/diagram">
        <a:xfrm>
          <a:off x="0" y="0"/>
          <a:ext cx="0" cy="0"/>
          <a:chOff x="0" y="0"/>
          <a:chExt cx="0" cy="0"/>
        </a:xfrm>
      </p:grpSpPr>
      <p:sp>
        <p:nvSpPr>
          <p:cNvPr xmlns:c="http://schemas.openxmlformats.org/drawingml/2006/chart" xmlns:pic="http://schemas.openxmlformats.org/drawingml/2006/picture" xmlns:dgm="http://schemas.openxmlformats.org/drawingml/2006/diagram" id="69" name="Google Shape;69;g501349604c_0_50:notes"/>
          <p:cNvSpPr xmlns:c="http://schemas.openxmlformats.org/drawingml/2006/chart" xmlns:pic="http://schemas.openxmlformats.org/drawingml/2006/picture" xmlns:dgm="http://schemas.openxmlformats.org/drawingml/2006/diagram">
            <a:spLocks noChangeAspect="1" noGrp="1" noRot="1"/>
          </p:cNvSpPr>
          <p:nvPr>
            <p:ph idx="2" type="sldImg"/>
          </p:nvPr>
        </p:nvSpPr>
        <p:spPr xmlns:c="http://schemas.openxmlformats.org/drawingml/2006/chart" xmlns:pic="http://schemas.openxmlformats.org/drawingml/2006/picture" xmlns:dgm="http://schemas.openxmlformats.org/drawingml/2006/diagram">
          <a:xfrm>
            <a:off x="381300" y="685800"/>
            <a:ext cx="6096000" cy="3429000"/>
          </a:xfrm>
          <a:custGeom>
            <a:avLst/>
            <a:gdLst/>
            <a:ahLst/>
            <a:cxnLst/>
            <a:rect b="b" l="l" r="r" t="t"/>
            <a:pathLst>
              <a:path extrusionOk="0" h="120000" w="120000">
                <a:moveTo>
                  <a:pt x="0" y="0"/>
                </a:moveTo>
                <a:lnTo>
                  <a:pt x="120000" y="0"/>
                </a:lnTo>
                <a:lnTo>
                  <a:pt x="120000" y="120000"/>
                </a:lnTo>
                <a:lnTo>
                  <a:pt x="0" y="120000"/>
                </a:lnTo>
                <a:close/>
              </a:path>
            </a:pathLst>
          </a:custGeom>
        </p:spPr>
      </p:sp>
      <p:sp>
        <p:nvSpPr>
          <p:cNvPr xmlns:c="http://schemas.openxmlformats.org/drawingml/2006/chart" xmlns:pic="http://schemas.openxmlformats.org/drawingml/2006/picture" xmlns:dgm="http://schemas.openxmlformats.org/drawingml/2006/diagram" id="70" name="Google Shape;70;g501349604c_0_50:notes"/>
          <p:cNvSpPr xmlns:c="http://schemas.openxmlformats.org/drawingml/2006/chart" xmlns:pic="http://schemas.openxmlformats.org/drawingml/2006/picture" xmlns:dgm="http://schemas.openxmlformats.org/drawingml/2006/diagram" txBox="1">
            <a:spLocks noGrp="1"/>
          </p:cNvSpPr>
          <p:nvPr>
            <p:ph idx="1" type="body"/>
          </p:nvPr>
        </p:nvSpPr>
        <p:spPr xmlns:c="http://schemas.openxmlformats.org/drawingml/2006/chart" xmlns:pic="http://schemas.openxmlformats.org/drawingml/2006/picture" xmlns:dgm="http://schemas.openxmlformats.org/drawingml/2006/diagram">
          <a:xfrm>
            <a:off x="685800" y="4343400"/>
            <a:ext cx="5486400" cy="4114800"/>
          </a:xfrm>
          <a:prstGeom prst="rect">
            <a:avLst/>
          </a:prstGeom>
        </p:spPr>
        <p:txBody xmlns:c="http://schemas.openxmlformats.org/drawingml/2006/chart" xmlns:pic="http://schemas.openxmlformats.org/drawingml/2006/picture" xmlns:dgm="http://schemas.openxmlformats.org/drawingml/2006/diagram">
          <a:bodyPr anchor="t" anchorCtr="0" bIns="91425" lIns="91425" rIns="91425" spcFirstLastPara="1" tIns="91425" wrap="square">
            <a:noAutofit/>
          </a:bodyPr>
          <a:lstStyle/>
          <a:p>
            <a:pPr algn="l" indent="0" lvl="0" marL="0" rtl="0">
              <a:spcBef>
                <a:spcPts val="0"/>
              </a:spcBef>
              <a:spcAft>
                <a:spcPts val="0"/>
              </a:spcAft>
              <a:buNone/>
            </a:pPr>
            <a:endParaRPr>
              <a:uFillTx/>
            </a:endParaRPr>
          </a:p>
        </p:txBody>
      </p:sp>
    </p:spTree>
  </p:cSld>
  <p:clrMapOvr xmlns:c="http://schemas.openxmlformats.org/drawingml/2006/chart" xmlns:pic="http://schemas.openxmlformats.org/drawingml/2006/picture" xmlns:dgm="http://schemas.openxmlformats.org/drawingml/2006/diagram">
    <a:masterClrMapping/>
  </p:clrMapOvr>
</p:notes>
</file>

<file path=ppt/notesSlides/notesSlide4.xml><?xml version="1.0" encoding="utf-8"?>
<p:notes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pic="http://schemas.openxmlformats.org/drawingml/2006/picture" xmlns:dgm="http://schemas.openxmlformats.org/drawingml/2006/diagram" id="1" name="Shape 75"/>
        <p:cNvGrpSpPr xmlns:c="http://schemas.openxmlformats.org/drawingml/2006/chart" xmlns:pic="http://schemas.openxmlformats.org/drawingml/2006/picture" xmlns:dgm="http://schemas.openxmlformats.org/drawingml/2006/diagram"/>
        <p:nvPr/>
      </p:nvGrpSpPr>
      <p:grpSpPr xmlns:c="http://schemas.openxmlformats.org/drawingml/2006/chart" xmlns:pic="http://schemas.openxmlformats.org/drawingml/2006/picture" xmlns:dgm="http://schemas.openxmlformats.org/drawingml/2006/diagram">
        <a:xfrm>
          <a:off x="0" y="0"/>
          <a:ext cx="0" cy="0"/>
          <a:chOff x="0" y="0"/>
          <a:chExt cx="0" cy="0"/>
        </a:xfrm>
      </p:grpSpPr>
      <p:sp>
        <p:nvSpPr>
          <p:cNvPr xmlns:c="http://schemas.openxmlformats.org/drawingml/2006/chart" xmlns:pic="http://schemas.openxmlformats.org/drawingml/2006/picture" xmlns:dgm="http://schemas.openxmlformats.org/drawingml/2006/diagram" id="76" name="Google Shape;76;g501349604c_0_55:notes"/>
          <p:cNvSpPr xmlns:c="http://schemas.openxmlformats.org/drawingml/2006/chart" xmlns:pic="http://schemas.openxmlformats.org/drawingml/2006/picture" xmlns:dgm="http://schemas.openxmlformats.org/drawingml/2006/diagram">
            <a:spLocks noChangeAspect="1" noGrp="1" noRot="1"/>
          </p:cNvSpPr>
          <p:nvPr>
            <p:ph idx="2" type="sldImg"/>
          </p:nvPr>
        </p:nvSpPr>
        <p:spPr xmlns:c="http://schemas.openxmlformats.org/drawingml/2006/chart" xmlns:pic="http://schemas.openxmlformats.org/drawingml/2006/picture" xmlns:dgm="http://schemas.openxmlformats.org/drawingml/2006/diagram">
          <a:xfrm>
            <a:off x="381000" y="685800"/>
            <a:ext cx="6096000" cy="3429000"/>
          </a:xfrm>
          <a:custGeom>
            <a:avLst/>
            <a:gdLst/>
            <a:ahLst/>
            <a:cxnLst/>
            <a:rect b="b" l="l" r="r" t="t"/>
            <a:pathLst>
              <a:path extrusionOk="0" h="120000" w="120000">
                <a:moveTo>
                  <a:pt x="0" y="0"/>
                </a:moveTo>
                <a:lnTo>
                  <a:pt x="120000" y="0"/>
                </a:lnTo>
                <a:lnTo>
                  <a:pt x="120000" y="120000"/>
                </a:lnTo>
                <a:lnTo>
                  <a:pt x="0" y="120000"/>
                </a:lnTo>
                <a:close/>
              </a:path>
            </a:pathLst>
          </a:custGeom>
        </p:spPr>
      </p:sp>
      <p:sp>
        <p:nvSpPr>
          <p:cNvPr xmlns:c="http://schemas.openxmlformats.org/drawingml/2006/chart" xmlns:pic="http://schemas.openxmlformats.org/drawingml/2006/picture" xmlns:dgm="http://schemas.openxmlformats.org/drawingml/2006/diagram" id="77" name="Google Shape;77;g501349604c_0_55:notes"/>
          <p:cNvSpPr xmlns:c="http://schemas.openxmlformats.org/drawingml/2006/chart" xmlns:pic="http://schemas.openxmlformats.org/drawingml/2006/picture" xmlns:dgm="http://schemas.openxmlformats.org/drawingml/2006/diagram" txBox="1">
            <a:spLocks noGrp="1"/>
          </p:cNvSpPr>
          <p:nvPr>
            <p:ph idx="1" type="body"/>
          </p:nvPr>
        </p:nvSpPr>
        <p:spPr xmlns:c="http://schemas.openxmlformats.org/drawingml/2006/chart" xmlns:pic="http://schemas.openxmlformats.org/drawingml/2006/picture" xmlns:dgm="http://schemas.openxmlformats.org/drawingml/2006/diagram">
          <a:xfrm>
            <a:off x="685800" y="4343400"/>
            <a:ext cx="5486400" cy="4114800"/>
          </a:xfrm>
          <a:prstGeom prst="rect">
            <a:avLst/>
          </a:prstGeom>
        </p:spPr>
        <p:txBody xmlns:c="http://schemas.openxmlformats.org/drawingml/2006/chart" xmlns:pic="http://schemas.openxmlformats.org/drawingml/2006/picture" xmlns:dgm="http://schemas.openxmlformats.org/drawingml/2006/diagram">
          <a:bodyPr anchor="t" anchorCtr="0" bIns="91425" lIns="91425" rIns="91425" spcFirstLastPara="1" tIns="91425" wrap="square">
            <a:noAutofit/>
          </a:bodyPr>
          <a:lstStyle/>
          <a:p>
            <a:pPr algn="l" indent="0" lvl="0" marL="0" rtl="0">
              <a:spcBef>
                <a:spcPts val="0"/>
              </a:spcBef>
              <a:spcAft>
                <a:spcPts val="0"/>
              </a:spcAft>
              <a:buNone/>
            </a:pPr>
            <a:endParaRPr>
              <a:uFillTx/>
            </a:endParaRPr>
          </a:p>
        </p:txBody>
      </p:sp>
    </p:spTree>
  </p:cSld>
  <p:clrMapOvr xmlns:c="http://schemas.openxmlformats.org/drawingml/2006/chart" xmlns:pic="http://schemas.openxmlformats.org/drawingml/2006/picture" xmlns:dgm="http://schemas.openxmlformats.org/drawingml/2006/diagram">
    <a:masterClrMapping/>
  </p:clrMapOvr>
</p:notes>
</file>

<file path=ppt/notesSlides/notesSlide5.xml><?xml version="1.0" encoding="utf-8"?>
<p:notes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pic="http://schemas.openxmlformats.org/drawingml/2006/picture" xmlns:dgm="http://schemas.openxmlformats.org/drawingml/2006/diagram" id="1" name="Shape 81"/>
        <p:cNvGrpSpPr xmlns:c="http://schemas.openxmlformats.org/drawingml/2006/chart" xmlns:pic="http://schemas.openxmlformats.org/drawingml/2006/picture" xmlns:dgm="http://schemas.openxmlformats.org/drawingml/2006/diagram"/>
        <p:nvPr/>
      </p:nvGrpSpPr>
      <p:grpSpPr xmlns:c="http://schemas.openxmlformats.org/drawingml/2006/chart" xmlns:pic="http://schemas.openxmlformats.org/drawingml/2006/picture" xmlns:dgm="http://schemas.openxmlformats.org/drawingml/2006/diagram">
        <a:xfrm>
          <a:off x="0" y="0"/>
          <a:ext cx="0" cy="0"/>
          <a:chOff x="0" y="0"/>
          <a:chExt cx="0" cy="0"/>
        </a:xfrm>
      </p:grpSpPr>
      <p:sp>
        <p:nvSpPr>
          <p:cNvPr xmlns:c="http://schemas.openxmlformats.org/drawingml/2006/chart" xmlns:pic="http://schemas.openxmlformats.org/drawingml/2006/picture" xmlns:dgm="http://schemas.openxmlformats.org/drawingml/2006/diagram" id="82" name="Google Shape;82;g525d35de10_1_1:notes"/>
          <p:cNvSpPr xmlns:c="http://schemas.openxmlformats.org/drawingml/2006/chart" xmlns:pic="http://schemas.openxmlformats.org/drawingml/2006/picture" xmlns:dgm="http://schemas.openxmlformats.org/drawingml/2006/diagram">
            <a:spLocks noChangeAspect="1" noGrp="1" noRot="1"/>
          </p:cNvSpPr>
          <p:nvPr>
            <p:ph idx="2" type="sldImg"/>
          </p:nvPr>
        </p:nvSpPr>
        <p:spPr xmlns:c="http://schemas.openxmlformats.org/drawingml/2006/chart" xmlns:pic="http://schemas.openxmlformats.org/drawingml/2006/picture" xmlns:dgm="http://schemas.openxmlformats.org/drawingml/2006/diagram">
          <a:xfrm>
            <a:off x="381000" y="685800"/>
            <a:ext cx="6096000" cy="3429000"/>
          </a:xfrm>
          <a:custGeom>
            <a:avLst/>
            <a:gdLst/>
            <a:ahLst/>
            <a:cxnLst/>
            <a:rect b="b" l="l" r="r" t="t"/>
            <a:pathLst>
              <a:path extrusionOk="0" h="120000" w="120000">
                <a:moveTo>
                  <a:pt x="0" y="0"/>
                </a:moveTo>
                <a:lnTo>
                  <a:pt x="120000" y="0"/>
                </a:lnTo>
                <a:lnTo>
                  <a:pt x="120000" y="120000"/>
                </a:lnTo>
                <a:lnTo>
                  <a:pt x="0" y="120000"/>
                </a:lnTo>
                <a:close/>
              </a:path>
            </a:pathLst>
          </a:custGeom>
        </p:spPr>
      </p:sp>
      <p:sp>
        <p:nvSpPr>
          <p:cNvPr xmlns:c="http://schemas.openxmlformats.org/drawingml/2006/chart" xmlns:pic="http://schemas.openxmlformats.org/drawingml/2006/picture" xmlns:dgm="http://schemas.openxmlformats.org/drawingml/2006/diagram" id="83" name="Google Shape;83;g525d35de10_1_1:notes"/>
          <p:cNvSpPr xmlns:c="http://schemas.openxmlformats.org/drawingml/2006/chart" xmlns:pic="http://schemas.openxmlformats.org/drawingml/2006/picture" xmlns:dgm="http://schemas.openxmlformats.org/drawingml/2006/diagram" txBox="1">
            <a:spLocks noGrp="1"/>
          </p:cNvSpPr>
          <p:nvPr>
            <p:ph idx="1" type="body"/>
          </p:nvPr>
        </p:nvSpPr>
        <p:spPr xmlns:c="http://schemas.openxmlformats.org/drawingml/2006/chart" xmlns:pic="http://schemas.openxmlformats.org/drawingml/2006/picture" xmlns:dgm="http://schemas.openxmlformats.org/drawingml/2006/diagram">
          <a:xfrm>
            <a:off x="685800" y="4343400"/>
            <a:ext cx="5486400" cy="4114800"/>
          </a:xfrm>
          <a:prstGeom prst="rect">
            <a:avLst/>
          </a:prstGeom>
        </p:spPr>
        <p:txBody xmlns:c="http://schemas.openxmlformats.org/drawingml/2006/chart" xmlns:pic="http://schemas.openxmlformats.org/drawingml/2006/picture" xmlns:dgm="http://schemas.openxmlformats.org/drawingml/2006/diagram">
          <a:bodyPr anchor="t" anchorCtr="0" bIns="91425" lIns="91425" rIns="91425" spcFirstLastPara="1" tIns="91425" wrap="square">
            <a:noAutofit/>
          </a:bodyPr>
          <a:lstStyle/>
          <a:p>
            <a:pPr algn="l" indent="0" lvl="0" marL="0" rtl="0">
              <a:spcBef>
                <a:spcPts val="0"/>
              </a:spcBef>
              <a:spcAft>
                <a:spcPts val="0"/>
              </a:spcAft>
              <a:buNone/>
            </a:pPr>
            <a:endParaRPr>
              <a:uFillTx/>
            </a:endParaRPr>
          </a:p>
        </p:txBody>
      </p:sp>
    </p:spTree>
  </p:cSld>
  <p:clrMapOvr xmlns:c="http://schemas.openxmlformats.org/drawingml/2006/chart" xmlns:pic="http://schemas.openxmlformats.org/drawingml/2006/picture" xmlns:dgm="http://schemas.openxmlformats.org/drawingml/2006/diagram">
    <a:masterClrMapping/>
  </p:clrMapOvr>
</p:notes>
</file>

<file path=ppt/notesSlides/notesSlide6.xml><?xml version="1.0" encoding="utf-8"?>
<p:notes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pic="http://schemas.openxmlformats.org/drawingml/2006/picture" xmlns:dgm="http://schemas.openxmlformats.org/drawingml/2006/diagram" id="1" name="Shape 81"/>
        <p:cNvGrpSpPr xmlns:c="http://schemas.openxmlformats.org/drawingml/2006/chart" xmlns:pic="http://schemas.openxmlformats.org/drawingml/2006/picture" xmlns:dgm="http://schemas.openxmlformats.org/drawingml/2006/diagram"/>
        <p:nvPr/>
      </p:nvGrpSpPr>
      <p:grpSpPr xmlns:c="http://schemas.openxmlformats.org/drawingml/2006/chart" xmlns:pic="http://schemas.openxmlformats.org/drawingml/2006/picture" xmlns:dgm="http://schemas.openxmlformats.org/drawingml/2006/diagram">
        <a:xfrm>
          <a:off x="0" y="0"/>
          <a:ext cx="0" cy="0"/>
          <a:chOff x="0" y="0"/>
          <a:chExt cx="0" cy="0"/>
        </a:xfrm>
      </p:grpSpPr>
      <p:sp>
        <p:nvSpPr>
          <p:cNvPr xmlns:c="http://schemas.openxmlformats.org/drawingml/2006/chart" xmlns:pic="http://schemas.openxmlformats.org/drawingml/2006/picture" xmlns:dgm="http://schemas.openxmlformats.org/drawingml/2006/diagram" id="82" name="Google Shape;82;g525d35de10_1_1:notes"/>
          <p:cNvSpPr xmlns:c="http://schemas.openxmlformats.org/drawingml/2006/chart" xmlns:pic="http://schemas.openxmlformats.org/drawingml/2006/picture" xmlns:dgm="http://schemas.openxmlformats.org/drawingml/2006/diagram">
            <a:spLocks noChangeAspect="1" noGrp="1" noRot="1"/>
          </p:cNvSpPr>
          <p:nvPr>
            <p:ph idx="2" type="sldImg"/>
          </p:nvPr>
        </p:nvSpPr>
        <p:spPr xmlns:c="http://schemas.openxmlformats.org/drawingml/2006/chart" xmlns:pic="http://schemas.openxmlformats.org/drawingml/2006/picture" xmlns:dgm="http://schemas.openxmlformats.org/drawingml/2006/diagram">
          <a:xfrm>
            <a:off x="381000" y="685800"/>
            <a:ext cx="6096000" cy="3429000"/>
          </a:xfrm>
          <a:custGeom>
            <a:avLst/>
            <a:gdLst/>
            <a:ahLst/>
            <a:cxnLst/>
            <a:rect b="b" l="l" r="r" t="t"/>
            <a:pathLst>
              <a:path extrusionOk="0" h="120000" w="120000">
                <a:moveTo>
                  <a:pt x="0" y="0"/>
                </a:moveTo>
                <a:lnTo>
                  <a:pt x="120000" y="0"/>
                </a:lnTo>
                <a:lnTo>
                  <a:pt x="120000" y="120000"/>
                </a:lnTo>
                <a:lnTo>
                  <a:pt x="0" y="120000"/>
                </a:lnTo>
                <a:close/>
              </a:path>
            </a:pathLst>
          </a:custGeom>
        </p:spPr>
      </p:sp>
      <p:sp>
        <p:nvSpPr>
          <p:cNvPr xmlns:c="http://schemas.openxmlformats.org/drawingml/2006/chart" xmlns:pic="http://schemas.openxmlformats.org/drawingml/2006/picture" xmlns:dgm="http://schemas.openxmlformats.org/drawingml/2006/diagram" id="83" name="Google Shape;83;g525d35de10_1_1:notes"/>
          <p:cNvSpPr xmlns:c="http://schemas.openxmlformats.org/drawingml/2006/chart" xmlns:pic="http://schemas.openxmlformats.org/drawingml/2006/picture" xmlns:dgm="http://schemas.openxmlformats.org/drawingml/2006/diagram" txBox="1">
            <a:spLocks noGrp="1"/>
          </p:cNvSpPr>
          <p:nvPr>
            <p:ph idx="1" type="body"/>
          </p:nvPr>
        </p:nvSpPr>
        <p:spPr xmlns:c="http://schemas.openxmlformats.org/drawingml/2006/chart" xmlns:pic="http://schemas.openxmlformats.org/drawingml/2006/picture" xmlns:dgm="http://schemas.openxmlformats.org/drawingml/2006/diagram">
          <a:xfrm>
            <a:off x="685800" y="4343400"/>
            <a:ext cx="5486400" cy="4114800"/>
          </a:xfrm>
          <a:prstGeom prst="rect">
            <a:avLst/>
          </a:prstGeom>
        </p:spPr>
        <p:txBody xmlns:c="http://schemas.openxmlformats.org/drawingml/2006/chart" xmlns:pic="http://schemas.openxmlformats.org/drawingml/2006/picture" xmlns:dgm="http://schemas.openxmlformats.org/drawingml/2006/diagram">
          <a:bodyPr anchor="t" anchorCtr="0" bIns="91425" lIns="91425" rIns="91425" spcFirstLastPara="1" tIns="91425" wrap="square">
            <a:noAutofit/>
          </a:bodyPr>
          <a:lstStyle/>
          <a:p>
            <a:pPr algn="l" indent="0" lvl="0" marL="0" rtl="0">
              <a:spcBef>
                <a:spcPts val="0"/>
              </a:spcBef>
              <a:spcAft>
                <a:spcPts val="0"/>
              </a:spcAft>
              <a:buNone/>
            </a:pPr>
            <a:endParaRPr>
              <a:uFillTx/>
            </a:endParaRPr>
          </a:p>
        </p:txBody>
      </p:sp>
    </p:spTree>
  </p:cSld>
  <p:clrMapOvr xmlns:c="http://schemas.openxmlformats.org/drawingml/2006/chart" xmlns:pic="http://schemas.openxmlformats.org/drawingml/2006/picture" xmlns:dgm="http://schemas.openxmlformats.org/drawingml/2006/diagram">
    <a:masterClrMapping/>
  </p:clrMapOvr>
</p:notes>
</file>

<file path=ppt/notesSlides/notesSlide7.xml><?xml version="1.0" encoding="utf-8"?>
<p:notes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pic="http://schemas.openxmlformats.org/drawingml/2006/picture" xmlns:dgm="http://schemas.openxmlformats.org/drawingml/2006/diagram" id="1" name="Shape 81"/>
        <p:cNvGrpSpPr xmlns:c="http://schemas.openxmlformats.org/drawingml/2006/chart" xmlns:pic="http://schemas.openxmlformats.org/drawingml/2006/picture" xmlns:dgm="http://schemas.openxmlformats.org/drawingml/2006/diagram"/>
        <p:nvPr/>
      </p:nvGrpSpPr>
      <p:grpSpPr xmlns:c="http://schemas.openxmlformats.org/drawingml/2006/chart" xmlns:pic="http://schemas.openxmlformats.org/drawingml/2006/picture" xmlns:dgm="http://schemas.openxmlformats.org/drawingml/2006/diagram">
        <a:xfrm>
          <a:off x="0" y="0"/>
          <a:ext cx="0" cy="0"/>
          <a:chOff x="0" y="0"/>
          <a:chExt cx="0" cy="0"/>
        </a:xfrm>
      </p:grpSpPr>
      <p:sp>
        <p:nvSpPr>
          <p:cNvPr xmlns:c="http://schemas.openxmlformats.org/drawingml/2006/chart" xmlns:pic="http://schemas.openxmlformats.org/drawingml/2006/picture" xmlns:dgm="http://schemas.openxmlformats.org/drawingml/2006/diagram" id="82" name="Google Shape;82;g525d35de10_1_1:notes"/>
          <p:cNvSpPr xmlns:c="http://schemas.openxmlformats.org/drawingml/2006/chart" xmlns:pic="http://schemas.openxmlformats.org/drawingml/2006/picture" xmlns:dgm="http://schemas.openxmlformats.org/drawingml/2006/diagram">
            <a:spLocks noChangeAspect="1" noGrp="1" noRot="1"/>
          </p:cNvSpPr>
          <p:nvPr>
            <p:ph idx="2" type="sldImg"/>
          </p:nvPr>
        </p:nvSpPr>
        <p:spPr xmlns:c="http://schemas.openxmlformats.org/drawingml/2006/chart" xmlns:pic="http://schemas.openxmlformats.org/drawingml/2006/picture" xmlns:dgm="http://schemas.openxmlformats.org/drawingml/2006/diagram">
          <a:xfrm>
            <a:off x="381000" y="685800"/>
            <a:ext cx="6096000" cy="3429000"/>
          </a:xfrm>
          <a:custGeom>
            <a:avLst/>
            <a:gdLst/>
            <a:ahLst/>
            <a:cxnLst/>
            <a:rect b="b" l="l" r="r" t="t"/>
            <a:pathLst>
              <a:path extrusionOk="0" h="120000" w="120000">
                <a:moveTo>
                  <a:pt x="0" y="0"/>
                </a:moveTo>
                <a:lnTo>
                  <a:pt x="120000" y="0"/>
                </a:lnTo>
                <a:lnTo>
                  <a:pt x="120000" y="120000"/>
                </a:lnTo>
                <a:lnTo>
                  <a:pt x="0" y="120000"/>
                </a:lnTo>
                <a:close/>
              </a:path>
            </a:pathLst>
          </a:custGeom>
        </p:spPr>
      </p:sp>
      <p:sp>
        <p:nvSpPr>
          <p:cNvPr xmlns:c="http://schemas.openxmlformats.org/drawingml/2006/chart" xmlns:pic="http://schemas.openxmlformats.org/drawingml/2006/picture" xmlns:dgm="http://schemas.openxmlformats.org/drawingml/2006/diagram" id="83" name="Google Shape;83;g525d35de10_1_1:notes"/>
          <p:cNvSpPr xmlns:c="http://schemas.openxmlformats.org/drawingml/2006/chart" xmlns:pic="http://schemas.openxmlformats.org/drawingml/2006/picture" xmlns:dgm="http://schemas.openxmlformats.org/drawingml/2006/diagram" txBox="1">
            <a:spLocks noGrp="1"/>
          </p:cNvSpPr>
          <p:nvPr>
            <p:ph idx="1" type="body"/>
          </p:nvPr>
        </p:nvSpPr>
        <p:spPr xmlns:c="http://schemas.openxmlformats.org/drawingml/2006/chart" xmlns:pic="http://schemas.openxmlformats.org/drawingml/2006/picture" xmlns:dgm="http://schemas.openxmlformats.org/drawingml/2006/diagram">
          <a:xfrm>
            <a:off x="685800" y="4343400"/>
            <a:ext cx="5486400" cy="4114800"/>
          </a:xfrm>
          <a:prstGeom prst="rect">
            <a:avLst/>
          </a:prstGeom>
        </p:spPr>
        <p:txBody xmlns:c="http://schemas.openxmlformats.org/drawingml/2006/chart" xmlns:pic="http://schemas.openxmlformats.org/drawingml/2006/picture" xmlns:dgm="http://schemas.openxmlformats.org/drawingml/2006/diagram">
          <a:bodyPr anchor="t" anchorCtr="0" bIns="91425" lIns="91425" rIns="91425" spcFirstLastPara="1" tIns="91425" wrap="square">
            <a:noAutofit/>
          </a:bodyPr>
          <a:lstStyle/>
          <a:p>
            <a:pPr algn="l" indent="0" lvl="0" marL="0" rtl="0">
              <a:spcBef>
                <a:spcPts val="0"/>
              </a:spcBef>
              <a:spcAft>
                <a:spcPts val="0"/>
              </a:spcAft>
              <a:buNone/>
            </a:pPr>
            <a:endParaRPr>
              <a:uFillTx/>
            </a:endParaRPr>
          </a:p>
        </p:txBody>
      </p:sp>
    </p:spTree>
  </p:cSld>
  <p:clrMapOvr xmlns:c="http://schemas.openxmlformats.org/drawingml/2006/chart" xmlns:pic="http://schemas.openxmlformats.org/drawingml/2006/picture" xmlns:dgm="http://schemas.openxmlformats.org/drawingml/2006/diagram">
    <a:masterClrMapping/>
  </p:clrMapOvr>
</p:notes>
</file>

<file path=ppt/notesSlides/notesSlide8.xml><?xml version="1.0" encoding="utf-8"?>
<p:notes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pic="http://schemas.openxmlformats.org/drawingml/2006/picture" xmlns:dgm="http://schemas.openxmlformats.org/drawingml/2006/diagram" id="1" name="Shape 81"/>
        <p:cNvGrpSpPr xmlns:c="http://schemas.openxmlformats.org/drawingml/2006/chart" xmlns:pic="http://schemas.openxmlformats.org/drawingml/2006/picture" xmlns:dgm="http://schemas.openxmlformats.org/drawingml/2006/diagram"/>
        <p:nvPr/>
      </p:nvGrpSpPr>
      <p:grpSpPr xmlns:c="http://schemas.openxmlformats.org/drawingml/2006/chart" xmlns:pic="http://schemas.openxmlformats.org/drawingml/2006/picture" xmlns:dgm="http://schemas.openxmlformats.org/drawingml/2006/diagram">
        <a:xfrm>
          <a:off x="0" y="0"/>
          <a:ext cx="0" cy="0"/>
          <a:chOff x="0" y="0"/>
          <a:chExt cx="0" cy="0"/>
        </a:xfrm>
      </p:grpSpPr>
      <p:sp>
        <p:nvSpPr>
          <p:cNvPr xmlns:c="http://schemas.openxmlformats.org/drawingml/2006/chart" xmlns:pic="http://schemas.openxmlformats.org/drawingml/2006/picture" xmlns:dgm="http://schemas.openxmlformats.org/drawingml/2006/diagram" id="82" name="Google Shape;82;g525d35de10_1_1:notes"/>
          <p:cNvSpPr xmlns:c="http://schemas.openxmlformats.org/drawingml/2006/chart" xmlns:pic="http://schemas.openxmlformats.org/drawingml/2006/picture" xmlns:dgm="http://schemas.openxmlformats.org/drawingml/2006/diagram">
            <a:spLocks noChangeAspect="1" noGrp="1" noRot="1"/>
          </p:cNvSpPr>
          <p:nvPr>
            <p:ph idx="2" type="sldImg"/>
          </p:nvPr>
        </p:nvSpPr>
        <p:spPr xmlns:c="http://schemas.openxmlformats.org/drawingml/2006/chart" xmlns:pic="http://schemas.openxmlformats.org/drawingml/2006/picture" xmlns:dgm="http://schemas.openxmlformats.org/drawingml/2006/diagram">
          <a:xfrm>
            <a:off x="381000" y="685800"/>
            <a:ext cx="6096000" cy="3429000"/>
          </a:xfrm>
          <a:custGeom>
            <a:avLst/>
            <a:gdLst/>
            <a:ahLst/>
            <a:cxnLst/>
            <a:rect b="b" l="l" r="r" t="t"/>
            <a:pathLst>
              <a:path extrusionOk="0" h="120000" w="120000">
                <a:moveTo>
                  <a:pt x="0" y="0"/>
                </a:moveTo>
                <a:lnTo>
                  <a:pt x="120000" y="0"/>
                </a:lnTo>
                <a:lnTo>
                  <a:pt x="120000" y="120000"/>
                </a:lnTo>
                <a:lnTo>
                  <a:pt x="0" y="120000"/>
                </a:lnTo>
                <a:close/>
              </a:path>
            </a:pathLst>
          </a:custGeom>
        </p:spPr>
      </p:sp>
      <p:sp>
        <p:nvSpPr>
          <p:cNvPr xmlns:c="http://schemas.openxmlformats.org/drawingml/2006/chart" xmlns:pic="http://schemas.openxmlformats.org/drawingml/2006/picture" xmlns:dgm="http://schemas.openxmlformats.org/drawingml/2006/diagram" id="83" name="Google Shape;83;g525d35de10_1_1:notes"/>
          <p:cNvSpPr xmlns:c="http://schemas.openxmlformats.org/drawingml/2006/chart" xmlns:pic="http://schemas.openxmlformats.org/drawingml/2006/picture" xmlns:dgm="http://schemas.openxmlformats.org/drawingml/2006/diagram" txBox="1">
            <a:spLocks noGrp="1"/>
          </p:cNvSpPr>
          <p:nvPr>
            <p:ph idx="1" type="body"/>
          </p:nvPr>
        </p:nvSpPr>
        <p:spPr xmlns:c="http://schemas.openxmlformats.org/drawingml/2006/chart" xmlns:pic="http://schemas.openxmlformats.org/drawingml/2006/picture" xmlns:dgm="http://schemas.openxmlformats.org/drawingml/2006/diagram">
          <a:xfrm>
            <a:off x="685800" y="4343400"/>
            <a:ext cx="5486400" cy="4114800"/>
          </a:xfrm>
          <a:prstGeom prst="rect">
            <a:avLst/>
          </a:prstGeom>
        </p:spPr>
        <p:txBody xmlns:c="http://schemas.openxmlformats.org/drawingml/2006/chart" xmlns:pic="http://schemas.openxmlformats.org/drawingml/2006/picture" xmlns:dgm="http://schemas.openxmlformats.org/drawingml/2006/diagram">
          <a:bodyPr anchor="t" anchorCtr="0" bIns="91425" lIns="91425" rIns="91425" spcFirstLastPara="1" tIns="91425" wrap="square">
            <a:noAutofit/>
          </a:bodyPr>
          <a:lstStyle/>
          <a:p>
            <a:pPr algn="l" indent="0" lvl="0" marL="0" rtl="0">
              <a:spcBef>
                <a:spcPts val="0"/>
              </a:spcBef>
              <a:spcAft>
                <a:spcPts val="0"/>
              </a:spcAft>
              <a:buNone/>
            </a:pPr>
            <a:endParaRPr>
              <a:uFillTx/>
            </a:endParaRPr>
          </a:p>
        </p:txBody>
      </p:sp>
    </p:spTree>
  </p:cSld>
  <p:clrMapOvr xmlns:c="http://schemas.openxmlformats.org/drawingml/2006/chart" xmlns:pic="http://schemas.openxmlformats.org/drawingml/2006/picture" xmlns:dgm="http://schemas.openxmlformats.org/drawingml/2006/diagram">
    <a:masterClrMapping/>
  </p:clrMapOvr>
</p:notes>
</file>

<file path=ppt/notesSlides/notesSlide9.xml><?xml version="1.0" encoding="utf-8"?>
<p:notes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pic="http://schemas.openxmlformats.org/drawingml/2006/picture" xmlns:dgm="http://schemas.openxmlformats.org/drawingml/2006/diagram" id="1" name="Shape 81"/>
        <p:cNvGrpSpPr xmlns:c="http://schemas.openxmlformats.org/drawingml/2006/chart" xmlns:pic="http://schemas.openxmlformats.org/drawingml/2006/picture" xmlns:dgm="http://schemas.openxmlformats.org/drawingml/2006/diagram"/>
        <p:nvPr/>
      </p:nvGrpSpPr>
      <p:grpSpPr xmlns:c="http://schemas.openxmlformats.org/drawingml/2006/chart" xmlns:pic="http://schemas.openxmlformats.org/drawingml/2006/picture" xmlns:dgm="http://schemas.openxmlformats.org/drawingml/2006/diagram">
        <a:xfrm>
          <a:off x="0" y="0"/>
          <a:ext cx="0" cy="0"/>
          <a:chOff x="0" y="0"/>
          <a:chExt cx="0" cy="0"/>
        </a:xfrm>
      </p:grpSpPr>
      <p:sp>
        <p:nvSpPr>
          <p:cNvPr xmlns:c="http://schemas.openxmlformats.org/drawingml/2006/chart" xmlns:pic="http://schemas.openxmlformats.org/drawingml/2006/picture" xmlns:dgm="http://schemas.openxmlformats.org/drawingml/2006/diagram" id="82" name="Google Shape;82;g525d35de10_1_1:notes"/>
          <p:cNvSpPr xmlns:c="http://schemas.openxmlformats.org/drawingml/2006/chart" xmlns:pic="http://schemas.openxmlformats.org/drawingml/2006/picture" xmlns:dgm="http://schemas.openxmlformats.org/drawingml/2006/diagram">
            <a:spLocks noChangeAspect="1" noGrp="1" noRot="1"/>
          </p:cNvSpPr>
          <p:nvPr>
            <p:ph idx="2" type="sldImg"/>
          </p:nvPr>
        </p:nvSpPr>
        <p:spPr xmlns:c="http://schemas.openxmlformats.org/drawingml/2006/chart" xmlns:pic="http://schemas.openxmlformats.org/drawingml/2006/picture" xmlns:dgm="http://schemas.openxmlformats.org/drawingml/2006/diagram">
          <a:xfrm>
            <a:off x="381000" y="685800"/>
            <a:ext cx="6096000" cy="3429000"/>
          </a:xfrm>
          <a:custGeom>
            <a:avLst/>
            <a:gdLst/>
            <a:ahLst/>
            <a:cxnLst/>
            <a:rect b="b" l="l" r="r" t="t"/>
            <a:pathLst>
              <a:path extrusionOk="0" h="120000" w="120000">
                <a:moveTo>
                  <a:pt x="0" y="0"/>
                </a:moveTo>
                <a:lnTo>
                  <a:pt x="120000" y="0"/>
                </a:lnTo>
                <a:lnTo>
                  <a:pt x="120000" y="120000"/>
                </a:lnTo>
                <a:lnTo>
                  <a:pt x="0" y="120000"/>
                </a:lnTo>
                <a:close/>
              </a:path>
            </a:pathLst>
          </a:custGeom>
        </p:spPr>
      </p:sp>
      <p:sp>
        <p:nvSpPr>
          <p:cNvPr xmlns:c="http://schemas.openxmlformats.org/drawingml/2006/chart" xmlns:pic="http://schemas.openxmlformats.org/drawingml/2006/picture" xmlns:dgm="http://schemas.openxmlformats.org/drawingml/2006/diagram" id="83" name="Google Shape;83;g525d35de10_1_1:notes"/>
          <p:cNvSpPr xmlns:c="http://schemas.openxmlformats.org/drawingml/2006/chart" xmlns:pic="http://schemas.openxmlformats.org/drawingml/2006/picture" xmlns:dgm="http://schemas.openxmlformats.org/drawingml/2006/diagram" txBox="1">
            <a:spLocks noGrp="1"/>
          </p:cNvSpPr>
          <p:nvPr>
            <p:ph idx="1" type="body"/>
          </p:nvPr>
        </p:nvSpPr>
        <p:spPr xmlns:c="http://schemas.openxmlformats.org/drawingml/2006/chart" xmlns:pic="http://schemas.openxmlformats.org/drawingml/2006/picture" xmlns:dgm="http://schemas.openxmlformats.org/drawingml/2006/diagram">
          <a:xfrm>
            <a:off x="685800" y="4343400"/>
            <a:ext cx="5486400" cy="4114800"/>
          </a:xfrm>
          <a:prstGeom prst="rect">
            <a:avLst/>
          </a:prstGeom>
        </p:spPr>
        <p:txBody xmlns:c="http://schemas.openxmlformats.org/drawingml/2006/chart" xmlns:pic="http://schemas.openxmlformats.org/drawingml/2006/picture" xmlns:dgm="http://schemas.openxmlformats.org/drawingml/2006/diagram">
          <a:bodyPr anchor="t" anchorCtr="0" bIns="91425" lIns="91425" rIns="91425" spcFirstLastPara="1" tIns="91425" wrap="square">
            <a:noAutofit/>
          </a:bodyPr>
          <a:lstStyle/>
          <a:p>
            <a:pPr algn="l" indent="0" lvl="0" marL="0" rtl="0">
              <a:spcBef>
                <a:spcPts val="0"/>
              </a:spcBef>
              <a:spcAft>
                <a:spcPts val="0"/>
              </a:spcAft>
              <a:buNone/>
            </a:pPr>
            <a:endParaRPr>
              <a:uFillTx/>
            </a:endParaRPr>
          </a:p>
        </p:txBody>
      </p:sp>
    </p:spTree>
  </p:cSld>
  <p:clrMapOvr xmlns:c="http://schemas.openxmlformats.org/drawingml/2006/chart" xmlns:pic="http://schemas.openxmlformats.org/drawingml/2006/picture" xmlns:dgm="http://schemas.openxmlformats.org/drawingml/2006/diagram">
    <a:masterClrMapping/>
  </p:clrMapOvr>
</p:notes>
</file>

<file path=ppt/slideLayouts/_rels/slideLayout1.xml.rels><?xml version="1.0" standalone="yes" ?><Relationships xmlns="http://schemas.openxmlformats.org/package/2006/relationships"><Relationship Id="rId1" Target="../slideMasters/slideMaster1.xml" Type="http://schemas.openxmlformats.org/officeDocument/2006/relationships/slideMaster"></Relationship></Relationships>
</file>

<file path=ppt/slideLayouts/_rels/slideLayout10.xml.rels><?xml version="1.0" standalone="yes" ?><Relationships xmlns="http://schemas.openxmlformats.org/package/2006/relationships"><Relationship Id="rId1" Target="../slideMasters/slideMaster1.xml" Type="http://schemas.openxmlformats.org/officeDocument/2006/relationships/slideMaster"></Relationship></Relationships>
</file>

<file path=ppt/slideLayouts/_rels/slideLayout11.xml.rels><?xml version="1.0" standalone="yes" ?><Relationships xmlns="http://schemas.openxmlformats.org/package/2006/relationships"><Relationship Id="rId1" Target="../slideMasters/slideMaster1.xml" Type="http://schemas.openxmlformats.org/officeDocument/2006/relationships/slideMaster"></Relationship></Relationships>
</file>

<file path=ppt/slideLayouts/_rels/slideLayout2.xml.rels><?xml version="1.0" standalone="yes" ?><Relationships xmlns="http://schemas.openxmlformats.org/package/2006/relationships"><Relationship Id="rId1" Target="../slideMasters/slideMaster1.xml" Type="http://schemas.openxmlformats.org/officeDocument/2006/relationships/slideMaster"></Relationship></Relationships>
</file>

<file path=ppt/slideLayouts/_rels/slideLayout3.xml.rels><?xml version="1.0" standalone="yes" ?><Relationships xmlns="http://schemas.openxmlformats.org/package/2006/relationships"><Relationship Id="rId1" Target="../slideMasters/slideMaster1.xml" Type="http://schemas.openxmlformats.org/officeDocument/2006/relationships/slideMaster"></Relationship></Relationships>
</file>

<file path=ppt/slideLayouts/_rels/slideLayout4.xml.rels><?xml version="1.0" standalone="yes" ?><Relationships xmlns="http://schemas.openxmlformats.org/package/2006/relationships"><Relationship Id="rId1" Target="../slideMasters/slideMaster1.xml" Type="http://schemas.openxmlformats.org/officeDocument/2006/relationships/slideMaster"></Relationship></Relationships>
</file>

<file path=ppt/slideLayouts/_rels/slideLayout5.xml.rels><?xml version="1.0" standalone="yes" ?><Relationships xmlns="http://schemas.openxmlformats.org/package/2006/relationships"><Relationship Id="rId1" Target="../slideMasters/slideMaster1.xml" Type="http://schemas.openxmlformats.org/officeDocument/2006/relationships/slideMaster"></Relationship></Relationships>
</file>

<file path=ppt/slideLayouts/_rels/slideLayout6.xml.rels><?xml version="1.0" standalone="yes" ?><Relationships xmlns="http://schemas.openxmlformats.org/package/2006/relationships"><Relationship Id="rId1" Target="../slideMasters/slideMaster1.xml" Type="http://schemas.openxmlformats.org/officeDocument/2006/relationships/slideMaster"></Relationship></Relationships>
</file>

<file path=ppt/slideLayouts/_rels/slideLayout7.xml.rels><?xml version="1.0" standalone="yes" ?><Relationships xmlns="http://schemas.openxmlformats.org/package/2006/relationships"><Relationship Id="rId1" Target="../slideMasters/slideMaster1.xml" Type="http://schemas.openxmlformats.org/officeDocument/2006/relationships/slideMaster"></Relationship></Relationships>
</file>

<file path=ppt/slideLayouts/_rels/slideLayout8.xml.rels><?xml version="1.0" standalone="yes" ?><Relationships xmlns="http://schemas.openxmlformats.org/package/2006/relationships"><Relationship Id="rId1" Target="../slideMasters/slideMaster1.xml" Type="http://schemas.openxmlformats.org/officeDocument/2006/relationships/slideMaster"></Relationship></Relationships>
</file>

<file path=ppt/slideLayouts/_rels/slideLayout9.xml.rels><?xml version="1.0" standalone="yes" ?><Relationships xmlns="http://schemas.openxmlformats.org/package/2006/relationships"><Relationship Id="rId1" Target="../slideMasters/slideMaster1.xml" Type="http://schemas.openxmlformats.org/officeDocument/2006/relationships/slideMaster"></Relationship></Relationships>
</file>

<file path=ppt/slideLayouts/slideLayout1.xml><?xml version="1.0" encoding="utf-8"?>
<p:sldLayout xmlns:a="http://schemas.openxmlformats.org/drawingml/2006/main" xmlns:p="http://schemas.openxmlformats.org/presentationml/2006/main" xmlns:s="http://schemas.openxmlformats.org/officeDocument/2006/sharedTypes" xmlns:r="http://schemas.openxmlformats.org/officeDocument/2006/relationships" type="title">
  <p:cSld name="TITLE">
    <p:bg>
      <p:bgPr>
        <a:solidFill>
          <a:schemeClr val="dk1"/>
        </a:solidFill>
        <a:effectLst/>
      </p:bgPr>
    </p:bg>
    <p:spTree>
      <p:nvGrpSpPr>
        <p:cNvPr xmlns:c="http://schemas.openxmlformats.org/drawingml/2006/chart" xmlns:pic="http://schemas.openxmlformats.org/drawingml/2006/picture" xmlns:dgm="http://schemas.openxmlformats.org/drawingml/2006/diagram" id="1" name="Shape 9"/>
        <p:cNvGrpSpPr xmlns:c="http://schemas.openxmlformats.org/drawingml/2006/chart" xmlns:pic="http://schemas.openxmlformats.org/drawingml/2006/picture" xmlns:dgm="http://schemas.openxmlformats.org/drawingml/2006/diagram"/>
        <p:nvPr/>
      </p:nvGrpSpPr>
      <p:grpSpPr xmlns:c="http://schemas.openxmlformats.org/drawingml/2006/chart" xmlns:pic="http://schemas.openxmlformats.org/drawingml/2006/picture" xmlns:dgm="http://schemas.openxmlformats.org/drawingml/2006/diagram">
        <a:xfrm>
          <a:off x="0" y="0"/>
          <a:ext cx="0" cy="0"/>
          <a:chOff x="0" y="0"/>
          <a:chExt cx="0" cy="0"/>
        </a:xfrm>
      </p:grpSpPr>
      <p:cxnSp>
        <p:nvCxnSpPr>
          <p:cNvPr xmlns:c="http://schemas.openxmlformats.org/drawingml/2006/chart" xmlns:pic="http://schemas.openxmlformats.org/drawingml/2006/picture" xmlns:dgm="http://schemas.openxmlformats.org/drawingml/2006/diagram" id="10" name="Google Shape;10;p2"/>
          <p:cNvCxnSpPr xmlns:c="http://schemas.openxmlformats.org/drawingml/2006/chart" xmlns:pic="http://schemas.openxmlformats.org/drawingml/2006/picture" xmlns:dgm="http://schemas.openxmlformats.org/drawingml/2006/diagram"/>
          <p:nvPr/>
        </p:nvCxnSpPr>
        <p:spPr xmlns:c="http://schemas.openxmlformats.org/drawingml/2006/chart" xmlns:pic="http://schemas.openxmlformats.org/drawingml/2006/picture" xmlns:dgm="http://schemas.openxmlformats.org/drawingml/2006/diagram">
          <a:xfrm>
            <a:off x="0" y="2998150"/>
            <a:ext cx="9144000" cy="0"/>
          </a:xfrm>
          <a:prstGeom prst="straightConnector1">
            <a:avLst/>
          </a:prstGeom>
          <a:noFill/>
          <a:ln cap="flat" cmpd="sng" w="19050">
            <a:solidFill>
              <a:schemeClr val="lt2"/>
            </a:solidFill>
            <a:prstDash val="solid"/>
            <a:round/>
            <a:headEnd len="sm" type="none" w="sm"/>
            <a:tailEnd len="sm" type="none" w="sm"/>
          </a:ln>
        </p:spPr>
      </p:cxnSp>
      <p:sp>
        <p:nvSpPr>
          <p:cNvPr xmlns:c="http://schemas.openxmlformats.org/drawingml/2006/chart" xmlns:pic="http://schemas.openxmlformats.org/drawingml/2006/picture" xmlns:dgm="http://schemas.openxmlformats.org/drawingml/2006/diagram" id="11" name="Google Shape;11;p2"/>
          <p:cNvSpPr xmlns:c="http://schemas.openxmlformats.org/drawingml/2006/chart" xmlns:pic="http://schemas.openxmlformats.org/drawingml/2006/picture" xmlns:dgm="http://schemas.openxmlformats.org/drawingml/2006/diagram" txBox="1">
            <a:spLocks noGrp="1"/>
          </p:cNvSpPr>
          <p:nvPr>
            <p:ph type="ctrTitle"/>
          </p:nvPr>
        </p:nvSpPr>
        <p:spPr xmlns:c="http://schemas.openxmlformats.org/drawingml/2006/chart" xmlns:pic="http://schemas.openxmlformats.org/drawingml/2006/picture" xmlns:dgm="http://schemas.openxmlformats.org/drawingml/2006/diagram">
          <a:xfrm>
            <a:off x="510450" y="1257300"/>
            <a:ext cx="8123100" cy="1588500"/>
          </a:xfrm>
          <a:prstGeom prst="rect">
            <a:avLst/>
          </a:prstGeom>
        </p:spPr>
        <p:txBody xmlns:c="http://schemas.openxmlformats.org/drawingml/2006/chart" xmlns:pic="http://schemas.openxmlformats.org/drawingml/2006/picture" xmlns:dgm="http://schemas.openxmlformats.org/drawingml/2006/diagram">
          <a:bodyPr anchor="b" anchorCtr="0" bIns="91425" lIns="91425" rIns="91425" spcFirstLastPara="1" tIns="91425" wrap="square"/>
          <a:lstStyle>
            <a:lvl1pPr lvl="0">
              <a:spcBef>
                <a:spcPts val="0"/>
              </a:spcBef>
              <a:spcAft>
                <a:spcPts val="0"/>
              </a:spcAft>
              <a:buClr>
                <a:schemeClr val="lt1"/>
              </a:buClr>
              <a:buSzPts val="4800"/>
              <a:buNone/>
              <a:defRPr sz="4800">
                <a:solidFill>
                  <a:schemeClr val="lt1"/>
                </a:solidFill>
                <a:uFillTx/>
              </a:defRPr>
            </a:lvl1pPr>
            <a:lvl2pPr lvl="1">
              <a:spcBef>
                <a:spcPts val="0"/>
              </a:spcBef>
              <a:spcAft>
                <a:spcPts val="0"/>
              </a:spcAft>
              <a:buClr>
                <a:schemeClr val="lt1"/>
              </a:buClr>
              <a:buSzPts val="4800"/>
              <a:buNone/>
              <a:defRPr sz="4800">
                <a:solidFill>
                  <a:schemeClr val="lt1"/>
                </a:solidFill>
                <a:uFillTx/>
              </a:defRPr>
            </a:lvl2pPr>
            <a:lvl3pPr lvl="2">
              <a:spcBef>
                <a:spcPts val="0"/>
              </a:spcBef>
              <a:spcAft>
                <a:spcPts val="0"/>
              </a:spcAft>
              <a:buClr>
                <a:schemeClr val="lt1"/>
              </a:buClr>
              <a:buSzPts val="4800"/>
              <a:buNone/>
              <a:defRPr sz="4800">
                <a:solidFill>
                  <a:schemeClr val="lt1"/>
                </a:solidFill>
                <a:uFillTx/>
              </a:defRPr>
            </a:lvl3pPr>
            <a:lvl4pPr lvl="3">
              <a:spcBef>
                <a:spcPts val="0"/>
              </a:spcBef>
              <a:spcAft>
                <a:spcPts val="0"/>
              </a:spcAft>
              <a:buClr>
                <a:schemeClr val="lt1"/>
              </a:buClr>
              <a:buSzPts val="4800"/>
              <a:buNone/>
              <a:defRPr sz="4800">
                <a:solidFill>
                  <a:schemeClr val="lt1"/>
                </a:solidFill>
                <a:uFillTx/>
              </a:defRPr>
            </a:lvl4pPr>
            <a:lvl5pPr lvl="4">
              <a:spcBef>
                <a:spcPts val="0"/>
              </a:spcBef>
              <a:spcAft>
                <a:spcPts val="0"/>
              </a:spcAft>
              <a:buClr>
                <a:schemeClr val="lt1"/>
              </a:buClr>
              <a:buSzPts val="4800"/>
              <a:buNone/>
              <a:defRPr sz="4800">
                <a:solidFill>
                  <a:schemeClr val="lt1"/>
                </a:solidFill>
                <a:uFillTx/>
              </a:defRPr>
            </a:lvl5pPr>
            <a:lvl6pPr lvl="5">
              <a:spcBef>
                <a:spcPts val="0"/>
              </a:spcBef>
              <a:spcAft>
                <a:spcPts val="0"/>
              </a:spcAft>
              <a:buClr>
                <a:schemeClr val="lt1"/>
              </a:buClr>
              <a:buSzPts val="4800"/>
              <a:buNone/>
              <a:defRPr sz="4800">
                <a:solidFill>
                  <a:schemeClr val="lt1"/>
                </a:solidFill>
                <a:uFillTx/>
              </a:defRPr>
            </a:lvl6pPr>
            <a:lvl7pPr lvl="6">
              <a:spcBef>
                <a:spcPts val="0"/>
              </a:spcBef>
              <a:spcAft>
                <a:spcPts val="0"/>
              </a:spcAft>
              <a:buClr>
                <a:schemeClr val="lt1"/>
              </a:buClr>
              <a:buSzPts val="4800"/>
              <a:buNone/>
              <a:defRPr sz="4800">
                <a:solidFill>
                  <a:schemeClr val="lt1"/>
                </a:solidFill>
                <a:uFillTx/>
              </a:defRPr>
            </a:lvl7pPr>
            <a:lvl8pPr lvl="7">
              <a:spcBef>
                <a:spcPts val="0"/>
              </a:spcBef>
              <a:spcAft>
                <a:spcPts val="0"/>
              </a:spcAft>
              <a:buClr>
                <a:schemeClr val="lt1"/>
              </a:buClr>
              <a:buSzPts val="4800"/>
              <a:buNone/>
              <a:defRPr sz="4800">
                <a:solidFill>
                  <a:schemeClr val="lt1"/>
                </a:solidFill>
                <a:uFillTx/>
              </a:defRPr>
            </a:lvl8pPr>
            <a:lvl9pPr lvl="8">
              <a:spcBef>
                <a:spcPts val="0"/>
              </a:spcBef>
              <a:spcAft>
                <a:spcPts val="0"/>
              </a:spcAft>
              <a:buClr>
                <a:schemeClr val="lt1"/>
              </a:buClr>
              <a:buSzPts val="4800"/>
              <a:buNone/>
              <a:defRPr sz="4800">
                <a:solidFill>
                  <a:schemeClr val="lt1"/>
                </a:solidFill>
                <a:uFillTx/>
              </a:defRPr>
            </a:lvl9pPr>
          </a:lstStyle>
          <a:p>
            <a:endParaRPr>
              <a:uFillTx/>
            </a:endParaRPr>
          </a:p>
        </p:txBody>
      </p:sp>
      <p:sp>
        <p:nvSpPr>
          <p:cNvPr xmlns:c="http://schemas.openxmlformats.org/drawingml/2006/chart" xmlns:pic="http://schemas.openxmlformats.org/drawingml/2006/picture" xmlns:dgm="http://schemas.openxmlformats.org/drawingml/2006/diagram" id="12" name="Google Shape;12;p2"/>
          <p:cNvSpPr xmlns:c="http://schemas.openxmlformats.org/drawingml/2006/chart" xmlns:pic="http://schemas.openxmlformats.org/drawingml/2006/picture" xmlns:dgm="http://schemas.openxmlformats.org/drawingml/2006/diagram" txBox="1">
            <a:spLocks noGrp="1"/>
          </p:cNvSpPr>
          <p:nvPr>
            <p:ph idx="1" type="subTitle"/>
          </p:nvPr>
        </p:nvSpPr>
        <p:spPr xmlns:c="http://schemas.openxmlformats.org/drawingml/2006/chart" xmlns:pic="http://schemas.openxmlformats.org/drawingml/2006/picture" xmlns:dgm="http://schemas.openxmlformats.org/drawingml/2006/diagram">
          <a:xfrm>
            <a:off x="510450" y="3182313"/>
            <a:ext cx="8123100" cy="630000"/>
          </a:xfrm>
          <a:prstGeom prst="rect">
            <a:avLst/>
          </a:prstGeom>
        </p:spPr>
        <p:txBody xmlns:c="http://schemas.openxmlformats.org/drawingml/2006/chart" xmlns:pic="http://schemas.openxmlformats.org/drawingml/2006/picture" xmlns:dgm="http://schemas.openxmlformats.org/drawingml/2006/diagram">
          <a:bodyPr anchor="t" anchorCtr="0" bIns="91425" lIns="91425" rIns="91425" spcFirstLastPara="1" tIns="91425" wrap="square"/>
          <a:lstStyle>
            <a:lvl1pPr lvl="0">
              <a:lnSpc>
                <a:spcPct val="100000"/>
              </a:lnSpc>
              <a:spcBef>
                <a:spcPts val="0"/>
              </a:spcBef>
              <a:spcAft>
                <a:spcPts val="0"/>
              </a:spcAft>
              <a:buClr>
                <a:schemeClr val="lt1"/>
              </a:buClr>
              <a:buSzPts val="2400"/>
              <a:buNone/>
              <a:defRPr sz="2400">
                <a:solidFill>
                  <a:schemeClr val="lt1"/>
                </a:solidFill>
                <a:uFillTx/>
              </a:defRPr>
            </a:lvl1pPr>
            <a:lvl2pPr lvl="1">
              <a:lnSpc>
                <a:spcPct val="100000"/>
              </a:lnSpc>
              <a:spcBef>
                <a:spcPts val="0"/>
              </a:spcBef>
              <a:spcAft>
                <a:spcPts val="0"/>
              </a:spcAft>
              <a:buClr>
                <a:schemeClr val="lt1"/>
              </a:buClr>
              <a:buSzPts val="2400"/>
              <a:buNone/>
              <a:defRPr sz="2400">
                <a:solidFill>
                  <a:schemeClr val="lt1"/>
                </a:solidFill>
                <a:uFillTx/>
              </a:defRPr>
            </a:lvl2pPr>
            <a:lvl3pPr lvl="2">
              <a:lnSpc>
                <a:spcPct val="100000"/>
              </a:lnSpc>
              <a:spcBef>
                <a:spcPts val="0"/>
              </a:spcBef>
              <a:spcAft>
                <a:spcPts val="0"/>
              </a:spcAft>
              <a:buClr>
                <a:schemeClr val="lt1"/>
              </a:buClr>
              <a:buSzPts val="2400"/>
              <a:buNone/>
              <a:defRPr sz="2400">
                <a:solidFill>
                  <a:schemeClr val="lt1"/>
                </a:solidFill>
                <a:uFillTx/>
              </a:defRPr>
            </a:lvl3pPr>
            <a:lvl4pPr lvl="3">
              <a:lnSpc>
                <a:spcPct val="100000"/>
              </a:lnSpc>
              <a:spcBef>
                <a:spcPts val="0"/>
              </a:spcBef>
              <a:spcAft>
                <a:spcPts val="0"/>
              </a:spcAft>
              <a:buClr>
                <a:schemeClr val="lt1"/>
              </a:buClr>
              <a:buSzPts val="2400"/>
              <a:buNone/>
              <a:defRPr sz="2400">
                <a:solidFill>
                  <a:schemeClr val="lt1"/>
                </a:solidFill>
                <a:uFillTx/>
              </a:defRPr>
            </a:lvl4pPr>
            <a:lvl5pPr lvl="4">
              <a:lnSpc>
                <a:spcPct val="100000"/>
              </a:lnSpc>
              <a:spcBef>
                <a:spcPts val="0"/>
              </a:spcBef>
              <a:spcAft>
                <a:spcPts val="0"/>
              </a:spcAft>
              <a:buClr>
                <a:schemeClr val="lt1"/>
              </a:buClr>
              <a:buSzPts val="2400"/>
              <a:buNone/>
              <a:defRPr sz="2400">
                <a:solidFill>
                  <a:schemeClr val="lt1"/>
                </a:solidFill>
                <a:uFillTx/>
              </a:defRPr>
            </a:lvl5pPr>
            <a:lvl6pPr lvl="5">
              <a:lnSpc>
                <a:spcPct val="100000"/>
              </a:lnSpc>
              <a:spcBef>
                <a:spcPts val="0"/>
              </a:spcBef>
              <a:spcAft>
                <a:spcPts val="0"/>
              </a:spcAft>
              <a:buClr>
                <a:schemeClr val="lt1"/>
              </a:buClr>
              <a:buSzPts val="2400"/>
              <a:buNone/>
              <a:defRPr sz="2400">
                <a:solidFill>
                  <a:schemeClr val="lt1"/>
                </a:solidFill>
                <a:uFillTx/>
              </a:defRPr>
            </a:lvl6pPr>
            <a:lvl7pPr lvl="6">
              <a:lnSpc>
                <a:spcPct val="100000"/>
              </a:lnSpc>
              <a:spcBef>
                <a:spcPts val="0"/>
              </a:spcBef>
              <a:spcAft>
                <a:spcPts val="0"/>
              </a:spcAft>
              <a:buClr>
                <a:schemeClr val="lt1"/>
              </a:buClr>
              <a:buSzPts val="2400"/>
              <a:buNone/>
              <a:defRPr sz="2400">
                <a:solidFill>
                  <a:schemeClr val="lt1"/>
                </a:solidFill>
                <a:uFillTx/>
              </a:defRPr>
            </a:lvl7pPr>
            <a:lvl8pPr lvl="7">
              <a:lnSpc>
                <a:spcPct val="100000"/>
              </a:lnSpc>
              <a:spcBef>
                <a:spcPts val="0"/>
              </a:spcBef>
              <a:spcAft>
                <a:spcPts val="0"/>
              </a:spcAft>
              <a:buClr>
                <a:schemeClr val="lt1"/>
              </a:buClr>
              <a:buSzPts val="2400"/>
              <a:buNone/>
              <a:defRPr sz="2400">
                <a:solidFill>
                  <a:schemeClr val="lt1"/>
                </a:solidFill>
                <a:uFillTx/>
              </a:defRPr>
            </a:lvl8pPr>
            <a:lvl9pPr lvl="8">
              <a:lnSpc>
                <a:spcPct val="100000"/>
              </a:lnSpc>
              <a:spcBef>
                <a:spcPts val="0"/>
              </a:spcBef>
              <a:spcAft>
                <a:spcPts val="0"/>
              </a:spcAft>
              <a:buClr>
                <a:schemeClr val="lt1"/>
              </a:buClr>
              <a:buSzPts val="2400"/>
              <a:buNone/>
              <a:defRPr sz="2400">
                <a:solidFill>
                  <a:schemeClr val="lt1"/>
                </a:solidFill>
                <a:uFillTx/>
              </a:defRPr>
            </a:lvl9pPr>
          </a:lstStyle>
          <a:p>
            <a:endParaRPr>
              <a:uFillTx/>
            </a:endParaRPr>
          </a:p>
        </p:txBody>
      </p:sp>
      <p:sp>
        <p:nvSpPr>
          <p:cNvPr xmlns:c="http://schemas.openxmlformats.org/drawingml/2006/chart" xmlns:pic="http://schemas.openxmlformats.org/drawingml/2006/picture" xmlns:dgm="http://schemas.openxmlformats.org/drawingml/2006/diagram" id="13" name="Google Shape;13;p2"/>
          <p:cNvSpPr xmlns:c="http://schemas.openxmlformats.org/drawingml/2006/chart" xmlns:pic="http://schemas.openxmlformats.org/drawingml/2006/picture" xmlns:dgm="http://schemas.openxmlformats.org/drawingml/2006/diagram" txBox="1">
            <a:spLocks noGrp="1"/>
          </p:cNvSpPr>
          <p:nvPr>
            <p:ph idx="12" type="sldNum"/>
          </p:nvPr>
        </p:nvSpPr>
        <p:spPr xmlns:c="http://schemas.openxmlformats.org/drawingml/2006/chart" xmlns:pic="http://schemas.openxmlformats.org/drawingml/2006/picture" xmlns:dgm="http://schemas.openxmlformats.org/drawingml/2006/diagram">
          <a:xfrm>
            <a:off x="8472458" y="4663217"/>
            <a:ext cx="548700" cy="393600"/>
          </a:xfrm>
          <a:prstGeom prst="rect">
            <a:avLst/>
          </a:prstGeom>
        </p:spPr>
        <p:txBody xmlns:c="http://schemas.openxmlformats.org/drawingml/2006/chart" xmlns:pic="http://schemas.openxmlformats.org/drawingml/2006/picture" xmlns:dgm="http://schemas.openxmlformats.org/drawingml/2006/diagram">
          <a:bodyPr anchor="ctr" anchorCtr="0" bIns="91425" lIns="91425" rIns="91425" spcFirstLastPara="1" tIns="91425" wrap="square">
            <a:noAutofit/>
          </a:bodyPr>
          <a:lstStyle>
            <a:lvl1pPr lvl="0">
              <a:buNone/>
              <a:defRPr>
                <a:solidFill>
                  <a:schemeClr val="lt1"/>
                </a:solidFill>
                <a:uFillTx/>
              </a:defRPr>
            </a:lvl1pPr>
            <a:lvl2pPr lvl="1">
              <a:buNone/>
              <a:defRPr>
                <a:solidFill>
                  <a:schemeClr val="lt1"/>
                </a:solidFill>
                <a:uFillTx/>
              </a:defRPr>
            </a:lvl2pPr>
            <a:lvl3pPr lvl="2">
              <a:buNone/>
              <a:defRPr>
                <a:solidFill>
                  <a:schemeClr val="lt1"/>
                </a:solidFill>
                <a:uFillTx/>
              </a:defRPr>
            </a:lvl3pPr>
            <a:lvl4pPr lvl="3">
              <a:buNone/>
              <a:defRPr>
                <a:solidFill>
                  <a:schemeClr val="lt1"/>
                </a:solidFill>
                <a:uFillTx/>
              </a:defRPr>
            </a:lvl4pPr>
            <a:lvl5pPr lvl="4">
              <a:buNone/>
              <a:defRPr>
                <a:solidFill>
                  <a:schemeClr val="lt1"/>
                </a:solidFill>
                <a:uFillTx/>
              </a:defRPr>
            </a:lvl5pPr>
            <a:lvl6pPr lvl="5">
              <a:buNone/>
              <a:defRPr>
                <a:solidFill>
                  <a:schemeClr val="lt1"/>
                </a:solidFill>
                <a:uFillTx/>
              </a:defRPr>
            </a:lvl6pPr>
            <a:lvl7pPr lvl="6">
              <a:buNone/>
              <a:defRPr>
                <a:solidFill>
                  <a:schemeClr val="lt1"/>
                </a:solidFill>
                <a:uFillTx/>
              </a:defRPr>
            </a:lvl7pPr>
            <a:lvl8pPr lvl="7">
              <a:buNone/>
              <a:defRPr>
                <a:solidFill>
                  <a:schemeClr val="lt1"/>
                </a:solidFill>
                <a:uFillTx/>
              </a:defRPr>
            </a:lvl8pPr>
            <a:lvl9pPr lvl="8">
              <a:buNone/>
              <a:defRPr>
                <a:solidFill>
                  <a:schemeClr val="lt1"/>
                </a:solidFill>
                <a:uFillTx/>
              </a:defRPr>
            </a:lvl9pPr>
          </a:lstStyle>
          <a:p>
            <a:pPr algn="r" indent="0" lvl="0" marL="0" rtl="0">
              <a:spcBef>
                <a:spcPts val="0"/>
              </a:spcBef>
              <a:spcAft>
                <a:spcPts val="0"/>
              </a:spcAft>
              <a:buNone/>
            </a:pPr>
            <a:fld id="{00000000-1234-1234-1234-123412341234}" type="slidenum">
              <a:rPr lang="en">
                <a:uFillTx/>
              </a:rPr>
              <a:t>‹#›</a:t>
            </a:fld>
            <a:endParaRPr>
              <a:uFillTx/>
            </a:endParaRPr>
          </a:p>
        </p:txBody>
      </p:sp>
    </p:spTree>
  </p:cSld>
  <p:clrMapOvr xmlns:c="http://schemas.openxmlformats.org/drawingml/2006/chart" xmlns:pic="http://schemas.openxmlformats.org/drawingml/2006/picture" xmlns:dgm="http://schemas.openxmlformats.org/drawingml/2006/diagram">
    <a:masterClrMapping/>
  </p:clrMapOvr>
</p:sldLayout>
</file>

<file path=ppt/slideLayouts/slideLayout10.xml><?xml version="1.0" encoding="utf-8"?>
<p:sldLayout xmlns:a="http://schemas.openxmlformats.org/drawingml/2006/main" xmlns:p="http://schemas.openxmlformats.org/presentationml/2006/main" xmlns:s="http://schemas.openxmlformats.org/officeDocument/2006/sharedTypes" xmlns:r="http://schemas.openxmlformats.org/officeDocument/2006/relationships">
  <p:cSld name="BIG_NUMBER">
    <p:spTree>
      <p:nvGrpSpPr>
        <p:cNvPr xmlns:c="http://schemas.openxmlformats.org/drawingml/2006/chart" xmlns:pic="http://schemas.openxmlformats.org/drawingml/2006/picture" xmlns:dgm="http://schemas.openxmlformats.org/drawingml/2006/diagram" id="1" name="Shape 48"/>
        <p:cNvGrpSpPr xmlns:c="http://schemas.openxmlformats.org/drawingml/2006/chart" xmlns:pic="http://schemas.openxmlformats.org/drawingml/2006/picture" xmlns:dgm="http://schemas.openxmlformats.org/drawingml/2006/diagram"/>
        <p:nvPr/>
      </p:nvGrpSpPr>
      <p:grpSpPr xmlns:c="http://schemas.openxmlformats.org/drawingml/2006/chart" xmlns:pic="http://schemas.openxmlformats.org/drawingml/2006/picture" xmlns:dgm="http://schemas.openxmlformats.org/drawingml/2006/diagram">
        <a:xfrm>
          <a:off x="0" y="0"/>
          <a:ext cx="0" cy="0"/>
          <a:chOff x="0" y="0"/>
          <a:chExt cx="0" cy="0"/>
        </a:xfrm>
      </p:grpSpPr>
      <p:sp>
        <p:nvSpPr>
          <p:cNvPr xmlns:c="http://schemas.openxmlformats.org/drawingml/2006/chart" xmlns:pic="http://schemas.openxmlformats.org/drawingml/2006/picture" xmlns:dgm="http://schemas.openxmlformats.org/drawingml/2006/diagram" id="49" name="Google Shape;49;p11"/>
          <p:cNvSpPr xmlns:c="http://schemas.openxmlformats.org/drawingml/2006/chart" xmlns:pic="http://schemas.openxmlformats.org/drawingml/2006/picture" xmlns:dgm="http://schemas.openxmlformats.org/drawingml/2006/diagram">
            <a:spLocks/>
          </p:cNvSpPr>
          <p:nvPr/>
        </p:nvSpPr>
        <p:spPr xmlns:c="http://schemas.openxmlformats.org/drawingml/2006/chart" xmlns:pic="http://schemas.openxmlformats.org/drawingml/2006/picture" xmlns:dgm="http://schemas.openxmlformats.org/drawingml/2006/diagram">
          <a:xfrm>
            <a:off x="0" y="5045700"/>
            <a:ext cx="9144000" cy="97800"/>
          </a:xfrm>
          <a:prstGeom prst="rect">
            <a:avLst/>
          </a:prstGeom>
          <a:solidFill>
            <a:schemeClr val="lt2"/>
          </a:solidFill>
          <a:ln>
            <a:noFill/>
          </a:ln>
        </p:spPr>
        <p:txBody xmlns:c="http://schemas.openxmlformats.org/drawingml/2006/chart" xmlns:pic="http://schemas.openxmlformats.org/drawingml/2006/picture" xmlns:dgm="http://schemas.openxmlformats.org/drawingml/2006/diagram">
          <a:bodyPr anchor="ctr" anchorCtr="0" bIns="91425" lIns="91425" rIns="91425" spcFirstLastPara="1" tIns="91425" wrap="square">
            <a:noAutofit/>
          </a:bodyPr>
          <a:lstStyle/>
          <a:p>
            <a:pPr algn="l" indent="0" lvl="0" marL="0" rtl="0">
              <a:spcBef>
                <a:spcPts val="0"/>
              </a:spcBef>
              <a:spcAft>
                <a:spcPts val="0"/>
              </a:spcAft>
              <a:buNone/>
            </a:pPr>
            <a:endParaRPr>
              <a:uFillTx/>
            </a:endParaRPr>
          </a:p>
        </p:txBody>
      </p:sp>
      <p:sp>
        <p:nvSpPr>
          <p:cNvPr xmlns:c="http://schemas.openxmlformats.org/drawingml/2006/chart" xmlns:pic="http://schemas.openxmlformats.org/drawingml/2006/picture" xmlns:dgm="http://schemas.openxmlformats.org/drawingml/2006/diagram" id="50" name="Google Shape;50;p11"/>
          <p:cNvSpPr xmlns:c="http://schemas.openxmlformats.org/drawingml/2006/chart" xmlns:pic="http://schemas.openxmlformats.org/drawingml/2006/picture" xmlns:dgm="http://schemas.openxmlformats.org/drawingml/2006/diagram" txBox="1">
            <a:spLocks noGrp="1"/>
          </p:cNvSpPr>
          <p:nvPr>
            <p:ph hasCustomPrompt="1" type="title"/>
          </p:nvPr>
        </p:nvSpPr>
        <p:spPr xmlns:c="http://schemas.openxmlformats.org/drawingml/2006/chart" xmlns:pic="http://schemas.openxmlformats.org/drawingml/2006/picture" xmlns:dgm="http://schemas.openxmlformats.org/drawingml/2006/diagram">
          <a:xfrm>
            <a:off x="311700" y="991475"/>
            <a:ext cx="8520600" cy="1917900"/>
          </a:xfrm>
          <a:prstGeom prst="rect">
            <a:avLst/>
          </a:prstGeom>
        </p:spPr>
        <p:txBody xmlns:c="http://schemas.openxmlformats.org/drawingml/2006/chart" xmlns:pic="http://schemas.openxmlformats.org/drawingml/2006/picture" xmlns:dgm="http://schemas.openxmlformats.org/drawingml/2006/diagram">
          <a:bodyPr anchor="ctr" anchorCtr="0" bIns="91425" lIns="91425" rIns="91425" spcFirstLastPara="1" tIns="91425" wrap="square"/>
          <a:lstStyle>
            <a:lvl1pPr algn="ctr" lvl="0">
              <a:spcBef>
                <a:spcPts val="0"/>
              </a:spcBef>
              <a:spcAft>
                <a:spcPts val="0"/>
              </a:spcAft>
              <a:buSzPts val="14000"/>
              <a:buNone/>
              <a:defRPr b="1" sz="14000">
                <a:uFillTx/>
              </a:defRPr>
            </a:lvl1pPr>
            <a:lvl2pPr algn="ctr" lvl="1">
              <a:spcBef>
                <a:spcPts val="0"/>
              </a:spcBef>
              <a:spcAft>
                <a:spcPts val="0"/>
              </a:spcAft>
              <a:buSzPts val="14000"/>
              <a:buNone/>
              <a:defRPr b="1" sz="14000">
                <a:uFillTx/>
              </a:defRPr>
            </a:lvl2pPr>
            <a:lvl3pPr algn="ctr" lvl="2">
              <a:spcBef>
                <a:spcPts val="0"/>
              </a:spcBef>
              <a:spcAft>
                <a:spcPts val="0"/>
              </a:spcAft>
              <a:buSzPts val="14000"/>
              <a:buNone/>
              <a:defRPr b="1" sz="14000">
                <a:uFillTx/>
              </a:defRPr>
            </a:lvl3pPr>
            <a:lvl4pPr algn="ctr" lvl="3">
              <a:spcBef>
                <a:spcPts val="0"/>
              </a:spcBef>
              <a:spcAft>
                <a:spcPts val="0"/>
              </a:spcAft>
              <a:buSzPts val="14000"/>
              <a:buNone/>
              <a:defRPr b="1" sz="14000">
                <a:uFillTx/>
              </a:defRPr>
            </a:lvl4pPr>
            <a:lvl5pPr algn="ctr" lvl="4">
              <a:spcBef>
                <a:spcPts val="0"/>
              </a:spcBef>
              <a:spcAft>
                <a:spcPts val="0"/>
              </a:spcAft>
              <a:buSzPts val="14000"/>
              <a:buNone/>
              <a:defRPr b="1" sz="14000">
                <a:uFillTx/>
              </a:defRPr>
            </a:lvl5pPr>
            <a:lvl6pPr algn="ctr" lvl="5">
              <a:spcBef>
                <a:spcPts val="0"/>
              </a:spcBef>
              <a:spcAft>
                <a:spcPts val="0"/>
              </a:spcAft>
              <a:buSzPts val="14000"/>
              <a:buNone/>
              <a:defRPr b="1" sz="14000">
                <a:uFillTx/>
              </a:defRPr>
            </a:lvl6pPr>
            <a:lvl7pPr algn="ctr" lvl="6">
              <a:spcBef>
                <a:spcPts val="0"/>
              </a:spcBef>
              <a:spcAft>
                <a:spcPts val="0"/>
              </a:spcAft>
              <a:buSzPts val="14000"/>
              <a:buNone/>
              <a:defRPr b="1" sz="14000">
                <a:uFillTx/>
              </a:defRPr>
            </a:lvl7pPr>
            <a:lvl8pPr algn="ctr" lvl="7">
              <a:spcBef>
                <a:spcPts val="0"/>
              </a:spcBef>
              <a:spcAft>
                <a:spcPts val="0"/>
              </a:spcAft>
              <a:buSzPts val="14000"/>
              <a:buNone/>
              <a:defRPr b="1" sz="14000">
                <a:uFillTx/>
              </a:defRPr>
            </a:lvl8pPr>
            <a:lvl9pPr algn="ctr" lvl="8">
              <a:spcBef>
                <a:spcPts val="0"/>
              </a:spcBef>
              <a:spcAft>
                <a:spcPts val="0"/>
              </a:spcAft>
              <a:buSzPts val="14000"/>
              <a:buNone/>
              <a:defRPr b="1" sz="14000">
                <a:uFillTx/>
              </a:defRPr>
            </a:lvl9pPr>
          </a:lstStyle>
          <a:p>
            <a:r>
              <a:rPr>
                <a:uFillTx/>
              </a:rPr>
              <a:t>xx%</a:t>
            </a:r>
          </a:p>
        </p:txBody>
      </p:sp>
      <p:sp>
        <p:nvSpPr>
          <p:cNvPr xmlns:c="http://schemas.openxmlformats.org/drawingml/2006/chart" xmlns:pic="http://schemas.openxmlformats.org/drawingml/2006/picture" xmlns:dgm="http://schemas.openxmlformats.org/drawingml/2006/diagram" id="51" name="Google Shape;51;p11"/>
          <p:cNvSpPr xmlns:c="http://schemas.openxmlformats.org/drawingml/2006/chart" xmlns:pic="http://schemas.openxmlformats.org/drawingml/2006/picture" xmlns:dgm="http://schemas.openxmlformats.org/drawingml/2006/diagram" txBox="1">
            <a:spLocks noGrp="1"/>
          </p:cNvSpPr>
          <p:nvPr>
            <p:ph idx="1" type="body"/>
          </p:nvPr>
        </p:nvSpPr>
        <p:spPr xmlns:c="http://schemas.openxmlformats.org/drawingml/2006/chart" xmlns:pic="http://schemas.openxmlformats.org/drawingml/2006/picture" xmlns:dgm="http://schemas.openxmlformats.org/drawingml/2006/diagram">
          <a:xfrm>
            <a:off x="311700" y="3071300"/>
            <a:ext cx="8520600" cy="901800"/>
          </a:xfrm>
          <a:prstGeom prst="rect">
            <a:avLst/>
          </a:prstGeom>
        </p:spPr>
        <p:txBody xmlns:c="http://schemas.openxmlformats.org/drawingml/2006/chart" xmlns:pic="http://schemas.openxmlformats.org/drawingml/2006/picture" xmlns:dgm="http://schemas.openxmlformats.org/drawingml/2006/diagram">
          <a:bodyPr anchor="t" anchorCtr="0" bIns="91425" lIns="91425" rIns="91425" spcFirstLastPara="1" tIns="91425" wrap="square"/>
          <a:lstStyle>
            <a:lvl1pPr algn="ctr" indent="-342900" lvl="0" marL="457200">
              <a:spcBef>
                <a:spcPts val="0"/>
              </a:spcBef>
              <a:spcAft>
                <a:spcPts val="0"/>
              </a:spcAft>
              <a:buSzPts val="1800"/>
              <a:buChar char="●"/>
              <a:defRPr>
                <a:uFillTx/>
              </a:defRPr>
            </a:lvl1pPr>
            <a:lvl2pPr algn="ctr" indent="-317500" lvl="1" marL="914400">
              <a:spcBef>
                <a:spcPts val="1600"/>
              </a:spcBef>
              <a:spcAft>
                <a:spcPts val="0"/>
              </a:spcAft>
              <a:buSzPts val="1400"/>
              <a:buChar char="○"/>
              <a:defRPr>
                <a:uFillTx/>
              </a:defRPr>
            </a:lvl2pPr>
            <a:lvl3pPr algn="ctr" indent="-317500" lvl="2" marL="1371600">
              <a:spcBef>
                <a:spcPts val="1600"/>
              </a:spcBef>
              <a:spcAft>
                <a:spcPts val="0"/>
              </a:spcAft>
              <a:buSzPts val="1400"/>
              <a:buChar char="■"/>
              <a:defRPr>
                <a:uFillTx/>
              </a:defRPr>
            </a:lvl3pPr>
            <a:lvl4pPr algn="ctr" indent="-317500" lvl="3" marL="1828800">
              <a:spcBef>
                <a:spcPts val="1600"/>
              </a:spcBef>
              <a:spcAft>
                <a:spcPts val="0"/>
              </a:spcAft>
              <a:buSzPts val="1400"/>
              <a:buChar char="●"/>
              <a:defRPr>
                <a:uFillTx/>
              </a:defRPr>
            </a:lvl4pPr>
            <a:lvl5pPr algn="ctr" indent="-317500" lvl="4" marL="2286000">
              <a:spcBef>
                <a:spcPts val="1600"/>
              </a:spcBef>
              <a:spcAft>
                <a:spcPts val="0"/>
              </a:spcAft>
              <a:buSzPts val="1400"/>
              <a:buChar char="○"/>
              <a:defRPr>
                <a:uFillTx/>
              </a:defRPr>
            </a:lvl5pPr>
            <a:lvl6pPr algn="ctr" indent="-317500" lvl="5" marL="2743200">
              <a:spcBef>
                <a:spcPts val="1600"/>
              </a:spcBef>
              <a:spcAft>
                <a:spcPts val="0"/>
              </a:spcAft>
              <a:buSzPts val="1400"/>
              <a:buChar char="■"/>
              <a:defRPr>
                <a:uFillTx/>
              </a:defRPr>
            </a:lvl6pPr>
            <a:lvl7pPr algn="ctr" indent="-317500" lvl="6" marL="3200400">
              <a:spcBef>
                <a:spcPts val="1600"/>
              </a:spcBef>
              <a:spcAft>
                <a:spcPts val="0"/>
              </a:spcAft>
              <a:buSzPts val="1400"/>
              <a:buChar char="●"/>
              <a:defRPr>
                <a:uFillTx/>
              </a:defRPr>
            </a:lvl7pPr>
            <a:lvl8pPr algn="ctr" indent="-317500" lvl="7" marL="3657600">
              <a:spcBef>
                <a:spcPts val="1600"/>
              </a:spcBef>
              <a:spcAft>
                <a:spcPts val="0"/>
              </a:spcAft>
              <a:buSzPts val="1400"/>
              <a:buChar char="○"/>
              <a:defRPr>
                <a:uFillTx/>
              </a:defRPr>
            </a:lvl8pPr>
            <a:lvl9pPr algn="ctr" indent="-317500" lvl="8" marL="4114800">
              <a:spcBef>
                <a:spcPts val="1600"/>
              </a:spcBef>
              <a:spcAft>
                <a:spcPts val="1600"/>
              </a:spcAft>
              <a:buSzPts val="1400"/>
              <a:buChar char="■"/>
              <a:defRPr>
                <a:uFillTx/>
              </a:defRPr>
            </a:lvl9pPr>
          </a:lstStyle>
          <a:p>
            <a:endParaRPr>
              <a:uFillTx/>
            </a:endParaRPr>
          </a:p>
        </p:txBody>
      </p:sp>
      <p:sp>
        <p:nvSpPr>
          <p:cNvPr xmlns:c="http://schemas.openxmlformats.org/drawingml/2006/chart" xmlns:pic="http://schemas.openxmlformats.org/drawingml/2006/picture" xmlns:dgm="http://schemas.openxmlformats.org/drawingml/2006/diagram" id="52" name="Google Shape;52;p11"/>
          <p:cNvSpPr xmlns:c="http://schemas.openxmlformats.org/drawingml/2006/chart" xmlns:pic="http://schemas.openxmlformats.org/drawingml/2006/picture" xmlns:dgm="http://schemas.openxmlformats.org/drawingml/2006/diagram" txBox="1">
            <a:spLocks noGrp="1"/>
          </p:cNvSpPr>
          <p:nvPr>
            <p:ph idx="12" type="sldNum"/>
          </p:nvPr>
        </p:nvSpPr>
        <p:spPr xmlns:c="http://schemas.openxmlformats.org/drawingml/2006/chart" xmlns:pic="http://schemas.openxmlformats.org/drawingml/2006/picture" xmlns:dgm="http://schemas.openxmlformats.org/drawingml/2006/diagram">
          <a:xfrm>
            <a:off x="8472458" y="4663217"/>
            <a:ext cx="548700" cy="393600"/>
          </a:xfrm>
          <a:prstGeom prst="rect">
            <a:avLst/>
          </a:prstGeom>
        </p:spPr>
        <p:txBody xmlns:c="http://schemas.openxmlformats.org/drawingml/2006/chart" xmlns:pic="http://schemas.openxmlformats.org/drawingml/2006/picture" xmlns:dgm="http://schemas.openxmlformats.org/drawingml/2006/diagram">
          <a:bodyPr anchor="ctr" anchorCtr="0" bIns="91425" lIns="91425" rIns="91425" spcFirstLastPara="1" tIns="91425" wrap="square">
            <a:noAutofit/>
          </a:bodyPr>
          <a:lstStyle>
            <a:lvl1pPr lvl="0">
              <a:buNone/>
              <a:defRPr>
                <a:uFillTx/>
              </a:defRPr>
            </a:lvl1pPr>
            <a:lvl2pPr lvl="1">
              <a:buNone/>
              <a:defRPr>
                <a:uFillTx/>
              </a:defRPr>
            </a:lvl2pPr>
            <a:lvl3pPr lvl="2">
              <a:buNone/>
              <a:defRPr>
                <a:uFillTx/>
              </a:defRPr>
            </a:lvl3pPr>
            <a:lvl4pPr lvl="3">
              <a:buNone/>
              <a:defRPr>
                <a:uFillTx/>
              </a:defRPr>
            </a:lvl4pPr>
            <a:lvl5pPr lvl="4">
              <a:buNone/>
              <a:defRPr>
                <a:uFillTx/>
              </a:defRPr>
            </a:lvl5pPr>
            <a:lvl6pPr lvl="5">
              <a:buNone/>
              <a:defRPr>
                <a:uFillTx/>
              </a:defRPr>
            </a:lvl6pPr>
            <a:lvl7pPr lvl="6">
              <a:buNone/>
              <a:defRPr>
                <a:uFillTx/>
              </a:defRPr>
            </a:lvl7pPr>
            <a:lvl8pPr lvl="7">
              <a:buNone/>
              <a:defRPr>
                <a:uFillTx/>
              </a:defRPr>
            </a:lvl8pPr>
            <a:lvl9pPr lvl="8">
              <a:buNone/>
              <a:defRPr>
                <a:uFillTx/>
              </a:defRPr>
            </a:lvl9pPr>
          </a:lstStyle>
          <a:p>
            <a:pPr algn="r" indent="0" lvl="0" marL="0" rtl="0">
              <a:spcBef>
                <a:spcPts val="0"/>
              </a:spcBef>
              <a:spcAft>
                <a:spcPts val="0"/>
              </a:spcAft>
              <a:buNone/>
            </a:pPr>
            <a:fld id="{00000000-1234-1234-1234-123412341234}" type="slidenum">
              <a:rPr lang="en">
                <a:uFillTx/>
              </a:rPr>
              <a:t>‹#›</a:t>
            </a:fld>
            <a:endParaRPr>
              <a:uFillTx/>
            </a:endParaRPr>
          </a:p>
        </p:txBody>
      </p:sp>
    </p:spTree>
  </p:cSld>
  <p:clrMapOvr xmlns:c="http://schemas.openxmlformats.org/drawingml/2006/chart" xmlns:pic="http://schemas.openxmlformats.org/drawingml/2006/picture" xmlns:dgm="http://schemas.openxmlformats.org/drawingml/2006/diagram">
    <a:masterClrMapping/>
  </p:clrMapOvr>
</p:sldLayout>
</file>

<file path=ppt/slideLayouts/slideLayout11.xml><?xml version="1.0" encoding="utf-8"?>
<p:sldLayout xmlns:a="http://schemas.openxmlformats.org/drawingml/2006/main" xmlns:p="http://schemas.openxmlformats.org/presentationml/2006/main" xmlns:s="http://schemas.openxmlformats.org/officeDocument/2006/sharedTypes" xmlns:r="http://schemas.openxmlformats.org/officeDocument/2006/relationships" type="blank">
  <p:cSld name="BLANK">
    <p:spTree>
      <p:nvGrpSpPr>
        <p:cNvPr xmlns:c="http://schemas.openxmlformats.org/drawingml/2006/chart" xmlns:pic="http://schemas.openxmlformats.org/drawingml/2006/picture" xmlns:dgm="http://schemas.openxmlformats.org/drawingml/2006/diagram" id="1" name="Shape 53"/>
        <p:cNvGrpSpPr xmlns:c="http://schemas.openxmlformats.org/drawingml/2006/chart" xmlns:pic="http://schemas.openxmlformats.org/drawingml/2006/picture" xmlns:dgm="http://schemas.openxmlformats.org/drawingml/2006/diagram"/>
        <p:nvPr/>
      </p:nvGrpSpPr>
      <p:grpSpPr xmlns:c="http://schemas.openxmlformats.org/drawingml/2006/chart" xmlns:pic="http://schemas.openxmlformats.org/drawingml/2006/picture" xmlns:dgm="http://schemas.openxmlformats.org/drawingml/2006/diagram">
        <a:xfrm>
          <a:off x="0" y="0"/>
          <a:ext cx="0" cy="0"/>
          <a:chOff x="0" y="0"/>
          <a:chExt cx="0" cy="0"/>
        </a:xfrm>
      </p:grpSpPr>
      <p:sp>
        <p:nvSpPr>
          <p:cNvPr xmlns:c="http://schemas.openxmlformats.org/drawingml/2006/chart" xmlns:pic="http://schemas.openxmlformats.org/drawingml/2006/picture" xmlns:dgm="http://schemas.openxmlformats.org/drawingml/2006/diagram" id="54" name="Google Shape;54;p12"/>
          <p:cNvSpPr xmlns:c="http://schemas.openxmlformats.org/drawingml/2006/chart" xmlns:pic="http://schemas.openxmlformats.org/drawingml/2006/picture" xmlns:dgm="http://schemas.openxmlformats.org/drawingml/2006/diagram" txBox="1">
            <a:spLocks noGrp="1"/>
          </p:cNvSpPr>
          <p:nvPr>
            <p:ph idx="12" type="sldNum"/>
          </p:nvPr>
        </p:nvSpPr>
        <p:spPr xmlns:c="http://schemas.openxmlformats.org/drawingml/2006/chart" xmlns:pic="http://schemas.openxmlformats.org/drawingml/2006/picture" xmlns:dgm="http://schemas.openxmlformats.org/drawingml/2006/diagram">
          <a:xfrm>
            <a:off x="8472458" y="4663217"/>
            <a:ext cx="548700" cy="393600"/>
          </a:xfrm>
          <a:prstGeom prst="rect">
            <a:avLst/>
          </a:prstGeom>
        </p:spPr>
        <p:txBody xmlns:c="http://schemas.openxmlformats.org/drawingml/2006/chart" xmlns:pic="http://schemas.openxmlformats.org/drawingml/2006/picture" xmlns:dgm="http://schemas.openxmlformats.org/drawingml/2006/diagram">
          <a:bodyPr anchor="ctr" anchorCtr="0" bIns="91425" lIns="91425" rIns="91425" spcFirstLastPara="1" tIns="91425" wrap="square">
            <a:noAutofit/>
          </a:bodyPr>
          <a:lstStyle>
            <a:lvl1pPr lvl="0">
              <a:buNone/>
              <a:defRPr>
                <a:uFillTx/>
              </a:defRPr>
            </a:lvl1pPr>
            <a:lvl2pPr lvl="1">
              <a:buNone/>
              <a:defRPr>
                <a:uFillTx/>
              </a:defRPr>
            </a:lvl2pPr>
            <a:lvl3pPr lvl="2">
              <a:buNone/>
              <a:defRPr>
                <a:uFillTx/>
              </a:defRPr>
            </a:lvl3pPr>
            <a:lvl4pPr lvl="3">
              <a:buNone/>
              <a:defRPr>
                <a:uFillTx/>
              </a:defRPr>
            </a:lvl4pPr>
            <a:lvl5pPr lvl="4">
              <a:buNone/>
              <a:defRPr>
                <a:uFillTx/>
              </a:defRPr>
            </a:lvl5pPr>
            <a:lvl6pPr lvl="5">
              <a:buNone/>
              <a:defRPr>
                <a:uFillTx/>
              </a:defRPr>
            </a:lvl6pPr>
            <a:lvl7pPr lvl="6">
              <a:buNone/>
              <a:defRPr>
                <a:uFillTx/>
              </a:defRPr>
            </a:lvl7pPr>
            <a:lvl8pPr lvl="7">
              <a:buNone/>
              <a:defRPr>
                <a:uFillTx/>
              </a:defRPr>
            </a:lvl8pPr>
            <a:lvl9pPr lvl="8">
              <a:buNone/>
              <a:defRPr>
                <a:uFillTx/>
              </a:defRPr>
            </a:lvl9pPr>
          </a:lstStyle>
          <a:p>
            <a:pPr algn="r" indent="0" lvl="0" marL="0" rtl="0">
              <a:spcBef>
                <a:spcPts val="0"/>
              </a:spcBef>
              <a:spcAft>
                <a:spcPts val="0"/>
              </a:spcAft>
              <a:buNone/>
            </a:pPr>
            <a:fld id="{00000000-1234-1234-1234-123412341234}" type="slidenum">
              <a:rPr lang="en">
                <a:uFillTx/>
              </a:rPr>
              <a:t>‹#›</a:t>
            </a:fld>
            <a:endParaRPr>
              <a:uFillTx/>
            </a:endParaRPr>
          </a:p>
        </p:txBody>
      </p:sp>
    </p:spTree>
  </p:cSld>
  <p:clrMapOvr xmlns:c="http://schemas.openxmlformats.org/drawingml/2006/chart" xmlns:pic="http://schemas.openxmlformats.org/drawingml/2006/picture" xmlns:dgm="http://schemas.openxmlformats.org/drawingml/2006/diagram">
    <a:masterClrMapping/>
  </p:clrMapOvr>
</p:sldLayout>
</file>

<file path=ppt/slideLayouts/slideLayout2.xml><?xml version="1.0" encoding="utf-8"?>
<p:sldLayout xmlns:a="http://schemas.openxmlformats.org/drawingml/2006/main" xmlns:p="http://schemas.openxmlformats.org/presentationml/2006/main" xmlns:s="http://schemas.openxmlformats.org/officeDocument/2006/sharedTypes" xmlns:r="http://schemas.openxmlformats.org/officeDocument/2006/relationships" type="secHead">
  <p:cSld name="SECTION_HEADER">
    <p:bg>
      <p:bgPr>
        <a:solidFill>
          <a:schemeClr val="dk1"/>
        </a:solidFill>
        <a:effectLst/>
      </p:bgPr>
    </p:bg>
    <p:spTree>
      <p:nvGrpSpPr>
        <p:cNvPr xmlns:c="http://schemas.openxmlformats.org/drawingml/2006/chart" xmlns:pic="http://schemas.openxmlformats.org/drawingml/2006/picture" xmlns:dgm="http://schemas.openxmlformats.org/drawingml/2006/diagram" id="1" name="Shape 14"/>
        <p:cNvGrpSpPr xmlns:c="http://schemas.openxmlformats.org/drawingml/2006/chart" xmlns:pic="http://schemas.openxmlformats.org/drawingml/2006/picture" xmlns:dgm="http://schemas.openxmlformats.org/drawingml/2006/diagram"/>
        <p:nvPr/>
      </p:nvGrpSpPr>
      <p:grpSpPr xmlns:c="http://schemas.openxmlformats.org/drawingml/2006/chart" xmlns:pic="http://schemas.openxmlformats.org/drawingml/2006/picture" xmlns:dgm="http://schemas.openxmlformats.org/drawingml/2006/diagram">
        <a:xfrm>
          <a:off x="0" y="0"/>
          <a:ext cx="0" cy="0"/>
          <a:chOff x="0" y="0"/>
          <a:chExt cx="0" cy="0"/>
        </a:xfrm>
      </p:grpSpPr>
      <p:cxnSp>
        <p:nvCxnSpPr>
          <p:cNvPr xmlns:c="http://schemas.openxmlformats.org/drawingml/2006/chart" xmlns:pic="http://schemas.openxmlformats.org/drawingml/2006/picture" xmlns:dgm="http://schemas.openxmlformats.org/drawingml/2006/diagram" id="15" name="Google Shape;15;p3"/>
          <p:cNvCxnSpPr xmlns:c="http://schemas.openxmlformats.org/drawingml/2006/chart" xmlns:pic="http://schemas.openxmlformats.org/drawingml/2006/picture" xmlns:dgm="http://schemas.openxmlformats.org/drawingml/2006/diagram"/>
          <p:nvPr/>
        </p:nvCxnSpPr>
        <p:spPr xmlns:c="http://schemas.openxmlformats.org/drawingml/2006/chart" xmlns:pic="http://schemas.openxmlformats.org/drawingml/2006/picture" xmlns:dgm="http://schemas.openxmlformats.org/drawingml/2006/diagram">
          <a:xfrm>
            <a:off x="0" y="2998150"/>
            <a:ext cx="9144000" cy="0"/>
          </a:xfrm>
          <a:prstGeom prst="straightConnector1">
            <a:avLst/>
          </a:prstGeom>
          <a:noFill/>
          <a:ln cap="flat" cmpd="sng" w="19050">
            <a:solidFill>
              <a:schemeClr val="lt2"/>
            </a:solidFill>
            <a:prstDash val="solid"/>
            <a:round/>
            <a:headEnd len="sm" type="none" w="sm"/>
            <a:tailEnd len="sm" type="none" w="sm"/>
          </a:ln>
        </p:spPr>
      </p:cxnSp>
      <p:sp>
        <p:nvSpPr>
          <p:cNvPr xmlns:c="http://schemas.openxmlformats.org/drawingml/2006/chart" xmlns:pic="http://schemas.openxmlformats.org/drawingml/2006/picture" xmlns:dgm="http://schemas.openxmlformats.org/drawingml/2006/diagram" id="16" name="Google Shape;16;p3"/>
          <p:cNvSpPr xmlns:c="http://schemas.openxmlformats.org/drawingml/2006/chart" xmlns:pic="http://schemas.openxmlformats.org/drawingml/2006/picture" xmlns:dgm="http://schemas.openxmlformats.org/drawingml/2006/diagram" txBox="1">
            <a:spLocks noGrp="1"/>
          </p:cNvSpPr>
          <p:nvPr>
            <p:ph type="title"/>
          </p:nvPr>
        </p:nvSpPr>
        <p:spPr xmlns:c="http://schemas.openxmlformats.org/drawingml/2006/chart" xmlns:pic="http://schemas.openxmlformats.org/drawingml/2006/picture" xmlns:dgm="http://schemas.openxmlformats.org/drawingml/2006/diagram">
          <a:xfrm>
            <a:off x="510450" y="2057400"/>
            <a:ext cx="8123100" cy="778800"/>
          </a:xfrm>
          <a:prstGeom prst="rect">
            <a:avLst/>
          </a:prstGeom>
        </p:spPr>
        <p:txBody xmlns:c="http://schemas.openxmlformats.org/drawingml/2006/chart" xmlns:pic="http://schemas.openxmlformats.org/drawingml/2006/picture" xmlns:dgm="http://schemas.openxmlformats.org/drawingml/2006/diagram">
          <a:bodyPr anchor="b" anchorCtr="0" bIns="91425" lIns="91425" rIns="91425" spcFirstLastPara="1" tIns="91425" wrap="square"/>
          <a:lstStyle>
            <a:lvl1pPr lvl="0">
              <a:spcBef>
                <a:spcPts val="0"/>
              </a:spcBef>
              <a:spcAft>
                <a:spcPts val="0"/>
              </a:spcAft>
              <a:buClr>
                <a:schemeClr val="lt1"/>
              </a:buClr>
              <a:buSzPts val="3600"/>
              <a:buNone/>
              <a:defRPr sz="3600">
                <a:solidFill>
                  <a:schemeClr val="lt1"/>
                </a:solidFill>
                <a:uFillTx/>
              </a:defRPr>
            </a:lvl1pPr>
            <a:lvl2pPr lvl="1">
              <a:spcBef>
                <a:spcPts val="0"/>
              </a:spcBef>
              <a:spcAft>
                <a:spcPts val="0"/>
              </a:spcAft>
              <a:buClr>
                <a:schemeClr val="lt1"/>
              </a:buClr>
              <a:buSzPts val="3600"/>
              <a:buNone/>
              <a:defRPr sz="3600">
                <a:solidFill>
                  <a:schemeClr val="lt1"/>
                </a:solidFill>
                <a:uFillTx/>
              </a:defRPr>
            </a:lvl2pPr>
            <a:lvl3pPr lvl="2">
              <a:spcBef>
                <a:spcPts val="0"/>
              </a:spcBef>
              <a:spcAft>
                <a:spcPts val="0"/>
              </a:spcAft>
              <a:buClr>
                <a:schemeClr val="lt1"/>
              </a:buClr>
              <a:buSzPts val="3600"/>
              <a:buNone/>
              <a:defRPr sz="3600">
                <a:solidFill>
                  <a:schemeClr val="lt1"/>
                </a:solidFill>
                <a:uFillTx/>
              </a:defRPr>
            </a:lvl3pPr>
            <a:lvl4pPr lvl="3">
              <a:spcBef>
                <a:spcPts val="0"/>
              </a:spcBef>
              <a:spcAft>
                <a:spcPts val="0"/>
              </a:spcAft>
              <a:buClr>
                <a:schemeClr val="lt1"/>
              </a:buClr>
              <a:buSzPts val="3600"/>
              <a:buNone/>
              <a:defRPr sz="3600">
                <a:solidFill>
                  <a:schemeClr val="lt1"/>
                </a:solidFill>
                <a:uFillTx/>
              </a:defRPr>
            </a:lvl4pPr>
            <a:lvl5pPr lvl="4">
              <a:spcBef>
                <a:spcPts val="0"/>
              </a:spcBef>
              <a:spcAft>
                <a:spcPts val="0"/>
              </a:spcAft>
              <a:buClr>
                <a:schemeClr val="lt1"/>
              </a:buClr>
              <a:buSzPts val="3600"/>
              <a:buNone/>
              <a:defRPr sz="3600">
                <a:solidFill>
                  <a:schemeClr val="lt1"/>
                </a:solidFill>
                <a:uFillTx/>
              </a:defRPr>
            </a:lvl5pPr>
            <a:lvl6pPr lvl="5">
              <a:spcBef>
                <a:spcPts val="0"/>
              </a:spcBef>
              <a:spcAft>
                <a:spcPts val="0"/>
              </a:spcAft>
              <a:buClr>
                <a:schemeClr val="lt1"/>
              </a:buClr>
              <a:buSzPts val="3600"/>
              <a:buNone/>
              <a:defRPr sz="3600">
                <a:solidFill>
                  <a:schemeClr val="lt1"/>
                </a:solidFill>
                <a:uFillTx/>
              </a:defRPr>
            </a:lvl6pPr>
            <a:lvl7pPr lvl="6">
              <a:spcBef>
                <a:spcPts val="0"/>
              </a:spcBef>
              <a:spcAft>
                <a:spcPts val="0"/>
              </a:spcAft>
              <a:buClr>
                <a:schemeClr val="lt1"/>
              </a:buClr>
              <a:buSzPts val="3600"/>
              <a:buNone/>
              <a:defRPr sz="3600">
                <a:solidFill>
                  <a:schemeClr val="lt1"/>
                </a:solidFill>
                <a:uFillTx/>
              </a:defRPr>
            </a:lvl7pPr>
            <a:lvl8pPr lvl="7">
              <a:spcBef>
                <a:spcPts val="0"/>
              </a:spcBef>
              <a:spcAft>
                <a:spcPts val="0"/>
              </a:spcAft>
              <a:buClr>
                <a:schemeClr val="lt1"/>
              </a:buClr>
              <a:buSzPts val="3600"/>
              <a:buNone/>
              <a:defRPr sz="3600">
                <a:solidFill>
                  <a:schemeClr val="lt1"/>
                </a:solidFill>
                <a:uFillTx/>
              </a:defRPr>
            </a:lvl8pPr>
            <a:lvl9pPr lvl="8">
              <a:spcBef>
                <a:spcPts val="0"/>
              </a:spcBef>
              <a:spcAft>
                <a:spcPts val="0"/>
              </a:spcAft>
              <a:buClr>
                <a:schemeClr val="lt1"/>
              </a:buClr>
              <a:buSzPts val="3600"/>
              <a:buNone/>
              <a:defRPr sz="3600">
                <a:solidFill>
                  <a:schemeClr val="lt1"/>
                </a:solidFill>
                <a:uFillTx/>
              </a:defRPr>
            </a:lvl9pPr>
          </a:lstStyle>
          <a:p>
            <a:endParaRPr>
              <a:uFillTx/>
            </a:endParaRPr>
          </a:p>
        </p:txBody>
      </p:sp>
      <p:sp>
        <p:nvSpPr>
          <p:cNvPr xmlns:c="http://schemas.openxmlformats.org/drawingml/2006/chart" xmlns:pic="http://schemas.openxmlformats.org/drawingml/2006/picture" xmlns:dgm="http://schemas.openxmlformats.org/drawingml/2006/diagram" id="17" name="Google Shape;17;p3"/>
          <p:cNvSpPr xmlns:c="http://schemas.openxmlformats.org/drawingml/2006/chart" xmlns:pic="http://schemas.openxmlformats.org/drawingml/2006/picture" xmlns:dgm="http://schemas.openxmlformats.org/drawingml/2006/diagram" txBox="1">
            <a:spLocks noGrp="1"/>
          </p:cNvSpPr>
          <p:nvPr>
            <p:ph idx="12" type="sldNum"/>
          </p:nvPr>
        </p:nvSpPr>
        <p:spPr xmlns:c="http://schemas.openxmlformats.org/drawingml/2006/chart" xmlns:pic="http://schemas.openxmlformats.org/drawingml/2006/picture" xmlns:dgm="http://schemas.openxmlformats.org/drawingml/2006/diagram">
          <a:xfrm>
            <a:off x="8472458" y="4663217"/>
            <a:ext cx="548700" cy="393600"/>
          </a:xfrm>
          <a:prstGeom prst="rect">
            <a:avLst/>
          </a:prstGeom>
        </p:spPr>
        <p:txBody xmlns:c="http://schemas.openxmlformats.org/drawingml/2006/chart" xmlns:pic="http://schemas.openxmlformats.org/drawingml/2006/picture" xmlns:dgm="http://schemas.openxmlformats.org/drawingml/2006/diagram">
          <a:bodyPr anchor="ctr" anchorCtr="0" bIns="91425" lIns="91425" rIns="91425" spcFirstLastPara="1" tIns="91425" wrap="square">
            <a:noAutofit/>
          </a:bodyPr>
          <a:lstStyle>
            <a:lvl1pPr lvl="0">
              <a:buNone/>
              <a:defRPr>
                <a:solidFill>
                  <a:schemeClr val="lt1"/>
                </a:solidFill>
                <a:uFillTx/>
              </a:defRPr>
            </a:lvl1pPr>
            <a:lvl2pPr lvl="1">
              <a:buNone/>
              <a:defRPr>
                <a:solidFill>
                  <a:schemeClr val="lt1"/>
                </a:solidFill>
                <a:uFillTx/>
              </a:defRPr>
            </a:lvl2pPr>
            <a:lvl3pPr lvl="2">
              <a:buNone/>
              <a:defRPr>
                <a:solidFill>
                  <a:schemeClr val="lt1"/>
                </a:solidFill>
                <a:uFillTx/>
              </a:defRPr>
            </a:lvl3pPr>
            <a:lvl4pPr lvl="3">
              <a:buNone/>
              <a:defRPr>
                <a:solidFill>
                  <a:schemeClr val="lt1"/>
                </a:solidFill>
                <a:uFillTx/>
              </a:defRPr>
            </a:lvl4pPr>
            <a:lvl5pPr lvl="4">
              <a:buNone/>
              <a:defRPr>
                <a:solidFill>
                  <a:schemeClr val="lt1"/>
                </a:solidFill>
                <a:uFillTx/>
              </a:defRPr>
            </a:lvl5pPr>
            <a:lvl6pPr lvl="5">
              <a:buNone/>
              <a:defRPr>
                <a:solidFill>
                  <a:schemeClr val="lt1"/>
                </a:solidFill>
                <a:uFillTx/>
              </a:defRPr>
            </a:lvl6pPr>
            <a:lvl7pPr lvl="6">
              <a:buNone/>
              <a:defRPr>
                <a:solidFill>
                  <a:schemeClr val="lt1"/>
                </a:solidFill>
                <a:uFillTx/>
              </a:defRPr>
            </a:lvl7pPr>
            <a:lvl8pPr lvl="7">
              <a:buNone/>
              <a:defRPr>
                <a:solidFill>
                  <a:schemeClr val="lt1"/>
                </a:solidFill>
                <a:uFillTx/>
              </a:defRPr>
            </a:lvl8pPr>
            <a:lvl9pPr lvl="8">
              <a:buNone/>
              <a:defRPr>
                <a:solidFill>
                  <a:schemeClr val="lt1"/>
                </a:solidFill>
                <a:uFillTx/>
              </a:defRPr>
            </a:lvl9pPr>
          </a:lstStyle>
          <a:p>
            <a:pPr algn="r" indent="0" lvl="0" marL="0" rtl="0">
              <a:spcBef>
                <a:spcPts val="0"/>
              </a:spcBef>
              <a:spcAft>
                <a:spcPts val="0"/>
              </a:spcAft>
              <a:buNone/>
            </a:pPr>
            <a:fld id="{00000000-1234-1234-1234-123412341234}" type="slidenum">
              <a:rPr lang="en">
                <a:uFillTx/>
              </a:rPr>
              <a:t>‹#›</a:t>
            </a:fld>
            <a:endParaRPr>
              <a:uFillTx/>
            </a:endParaRPr>
          </a:p>
        </p:txBody>
      </p:sp>
    </p:spTree>
  </p:cSld>
  <p:clrMapOvr xmlns:c="http://schemas.openxmlformats.org/drawingml/2006/chart" xmlns:pic="http://schemas.openxmlformats.org/drawingml/2006/picture" xmlns:dgm="http://schemas.openxmlformats.org/drawingml/2006/diagram">
    <a:masterClrMapping/>
  </p:clrMapOvr>
</p:sldLayout>
</file>

<file path=ppt/slideLayouts/slideLayout3.xml><?xml version="1.0" encoding="utf-8"?>
<p:sldLayout xmlns:a="http://schemas.openxmlformats.org/drawingml/2006/main" xmlns:p="http://schemas.openxmlformats.org/presentationml/2006/main" xmlns:s="http://schemas.openxmlformats.org/officeDocument/2006/sharedTypes" xmlns:r="http://schemas.openxmlformats.org/officeDocument/2006/relationships" type="tx">
  <p:cSld name="TITLE_AND_BODY">
    <p:spTree>
      <p:nvGrpSpPr>
        <p:cNvPr xmlns:c="http://schemas.openxmlformats.org/drawingml/2006/chart" xmlns:pic="http://schemas.openxmlformats.org/drawingml/2006/picture" xmlns:dgm="http://schemas.openxmlformats.org/drawingml/2006/diagram" id="1" name="Shape 18"/>
        <p:cNvGrpSpPr xmlns:c="http://schemas.openxmlformats.org/drawingml/2006/chart" xmlns:pic="http://schemas.openxmlformats.org/drawingml/2006/picture" xmlns:dgm="http://schemas.openxmlformats.org/drawingml/2006/diagram"/>
        <p:nvPr/>
      </p:nvGrpSpPr>
      <p:grpSpPr xmlns:c="http://schemas.openxmlformats.org/drawingml/2006/chart" xmlns:pic="http://schemas.openxmlformats.org/drawingml/2006/picture" xmlns:dgm="http://schemas.openxmlformats.org/drawingml/2006/diagram">
        <a:xfrm>
          <a:off x="0" y="0"/>
          <a:ext cx="0" cy="0"/>
          <a:chOff x="0" y="0"/>
          <a:chExt cx="0" cy="0"/>
        </a:xfrm>
      </p:grpSpPr>
      <p:sp>
        <p:nvSpPr>
          <p:cNvPr xmlns:c="http://schemas.openxmlformats.org/drawingml/2006/chart" xmlns:pic="http://schemas.openxmlformats.org/drawingml/2006/picture" xmlns:dgm="http://schemas.openxmlformats.org/drawingml/2006/diagram" id="19" name="Google Shape;19;p4"/>
          <p:cNvSpPr xmlns:c="http://schemas.openxmlformats.org/drawingml/2006/chart" xmlns:pic="http://schemas.openxmlformats.org/drawingml/2006/picture" xmlns:dgm="http://schemas.openxmlformats.org/drawingml/2006/diagram">
            <a:spLocks/>
          </p:cNvSpPr>
          <p:nvPr/>
        </p:nvSpPr>
        <p:spPr xmlns:c="http://schemas.openxmlformats.org/drawingml/2006/chart" xmlns:pic="http://schemas.openxmlformats.org/drawingml/2006/picture" xmlns:dgm="http://schemas.openxmlformats.org/drawingml/2006/diagram">
          <a:xfrm>
            <a:off x="0" y="5045700"/>
            <a:ext cx="9144000" cy="97800"/>
          </a:xfrm>
          <a:prstGeom prst="rect">
            <a:avLst/>
          </a:prstGeom>
          <a:solidFill>
            <a:schemeClr val="lt2"/>
          </a:solidFill>
          <a:ln>
            <a:noFill/>
          </a:ln>
        </p:spPr>
        <p:txBody xmlns:c="http://schemas.openxmlformats.org/drawingml/2006/chart" xmlns:pic="http://schemas.openxmlformats.org/drawingml/2006/picture" xmlns:dgm="http://schemas.openxmlformats.org/drawingml/2006/diagram">
          <a:bodyPr anchor="ctr" anchorCtr="0" bIns="91425" lIns="91425" rIns="91425" spcFirstLastPara="1" tIns="91425" wrap="square">
            <a:noAutofit/>
          </a:bodyPr>
          <a:lstStyle/>
          <a:p>
            <a:pPr algn="l" indent="0" lvl="0" marL="0" rtl="0">
              <a:spcBef>
                <a:spcPts val="0"/>
              </a:spcBef>
              <a:spcAft>
                <a:spcPts val="0"/>
              </a:spcAft>
              <a:buNone/>
            </a:pPr>
            <a:endParaRPr>
              <a:uFillTx/>
            </a:endParaRPr>
          </a:p>
        </p:txBody>
      </p:sp>
      <p:sp>
        <p:nvSpPr>
          <p:cNvPr xmlns:c="http://schemas.openxmlformats.org/drawingml/2006/chart" xmlns:pic="http://schemas.openxmlformats.org/drawingml/2006/picture" xmlns:dgm="http://schemas.openxmlformats.org/drawingml/2006/diagram" id="20" name="Google Shape;20;p4"/>
          <p:cNvSpPr xmlns:c="http://schemas.openxmlformats.org/drawingml/2006/chart" xmlns:pic="http://schemas.openxmlformats.org/drawingml/2006/picture" xmlns:dgm="http://schemas.openxmlformats.org/drawingml/2006/diagram" txBox="1">
            <a:spLocks noGrp="1"/>
          </p:cNvSpPr>
          <p:nvPr>
            <p:ph type="title"/>
          </p:nvPr>
        </p:nvSpPr>
        <p:spPr xmlns:c="http://schemas.openxmlformats.org/drawingml/2006/chart" xmlns:pic="http://schemas.openxmlformats.org/drawingml/2006/picture" xmlns:dgm="http://schemas.openxmlformats.org/drawingml/2006/diagram">
          <a:xfrm>
            <a:off x="311700" y="445025"/>
            <a:ext cx="8520600" cy="572700"/>
          </a:xfrm>
          <a:prstGeom prst="rect">
            <a:avLst/>
          </a:prstGeom>
        </p:spPr>
        <p:txBody xmlns:c="http://schemas.openxmlformats.org/drawingml/2006/chart" xmlns:pic="http://schemas.openxmlformats.org/drawingml/2006/picture" xmlns:dgm="http://schemas.openxmlformats.org/drawingml/2006/diagram">
          <a:bodyPr anchor="t" anchorCtr="0" bIns="91425" lIns="91425" rIns="91425" spcFirstLastPara="1" tIns="91425" wrap="square"/>
          <a:lstStyle>
            <a:lvl1pPr lvl="0">
              <a:spcBef>
                <a:spcPts val="0"/>
              </a:spcBef>
              <a:spcAft>
                <a:spcPts val="0"/>
              </a:spcAft>
              <a:buSzPts val="2800"/>
              <a:buNone/>
              <a:defRPr>
                <a:uFillTx/>
              </a:defRPr>
            </a:lvl1pPr>
            <a:lvl2pPr lvl="1">
              <a:spcBef>
                <a:spcPts val="0"/>
              </a:spcBef>
              <a:spcAft>
                <a:spcPts val="0"/>
              </a:spcAft>
              <a:buSzPts val="2800"/>
              <a:buNone/>
              <a:defRPr>
                <a:uFillTx/>
              </a:defRPr>
            </a:lvl2pPr>
            <a:lvl3pPr lvl="2">
              <a:spcBef>
                <a:spcPts val="0"/>
              </a:spcBef>
              <a:spcAft>
                <a:spcPts val="0"/>
              </a:spcAft>
              <a:buSzPts val="2800"/>
              <a:buNone/>
              <a:defRPr>
                <a:uFillTx/>
              </a:defRPr>
            </a:lvl3pPr>
            <a:lvl4pPr lvl="3">
              <a:spcBef>
                <a:spcPts val="0"/>
              </a:spcBef>
              <a:spcAft>
                <a:spcPts val="0"/>
              </a:spcAft>
              <a:buSzPts val="2800"/>
              <a:buNone/>
              <a:defRPr>
                <a:uFillTx/>
              </a:defRPr>
            </a:lvl4pPr>
            <a:lvl5pPr lvl="4">
              <a:spcBef>
                <a:spcPts val="0"/>
              </a:spcBef>
              <a:spcAft>
                <a:spcPts val="0"/>
              </a:spcAft>
              <a:buSzPts val="2800"/>
              <a:buNone/>
              <a:defRPr>
                <a:uFillTx/>
              </a:defRPr>
            </a:lvl5pPr>
            <a:lvl6pPr lvl="5">
              <a:spcBef>
                <a:spcPts val="0"/>
              </a:spcBef>
              <a:spcAft>
                <a:spcPts val="0"/>
              </a:spcAft>
              <a:buSzPts val="2800"/>
              <a:buNone/>
              <a:defRPr>
                <a:uFillTx/>
              </a:defRPr>
            </a:lvl6pPr>
            <a:lvl7pPr lvl="6">
              <a:spcBef>
                <a:spcPts val="0"/>
              </a:spcBef>
              <a:spcAft>
                <a:spcPts val="0"/>
              </a:spcAft>
              <a:buSzPts val="2800"/>
              <a:buNone/>
              <a:defRPr>
                <a:uFillTx/>
              </a:defRPr>
            </a:lvl7pPr>
            <a:lvl8pPr lvl="7">
              <a:spcBef>
                <a:spcPts val="0"/>
              </a:spcBef>
              <a:spcAft>
                <a:spcPts val="0"/>
              </a:spcAft>
              <a:buSzPts val="2800"/>
              <a:buNone/>
              <a:defRPr>
                <a:uFillTx/>
              </a:defRPr>
            </a:lvl8pPr>
            <a:lvl9pPr lvl="8">
              <a:spcBef>
                <a:spcPts val="0"/>
              </a:spcBef>
              <a:spcAft>
                <a:spcPts val="0"/>
              </a:spcAft>
              <a:buSzPts val="2800"/>
              <a:buNone/>
              <a:defRPr>
                <a:uFillTx/>
              </a:defRPr>
            </a:lvl9pPr>
          </a:lstStyle>
          <a:p>
            <a:endParaRPr>
              <a:uFillTx/>
            </a:endParaRPr>
          </a:p>
        </p:txBody>
      </p:sp>
      <p:sp>
        <p:nvSpPr>
          <p:cNvPr xmlns:c="http://schemas.openxmlformats.org/drawingml/2006/chart" xmlns:pic="http://schemas.openxmlformats.org/drawingml/2006/picture" xmlns:dgm="http://schemas.openxmlformats.org/drawingml/2006/diagram" id="21" name="Google Shape;21;p4"/>
          <p:cNvSpPr xmlns:c="http://schemas.openxmlformats.org/drawingml/2006/chart" xmlns:pic="http://schemas.openxmlformats.org/drawingml/2006/picture" xmlns:dgm="http://schemas.openxmlformats.org/drawingml/2006/diagram" txBox="1">
            <a:spLocks noGrp="1"/>
          </p:cNvSpPr>
          <p:nvPr>
            <p:ph idx="1" type="body"/>
          </p:nvPr>
        </p:nvSpPr>
        <p:spPr xmlns:c="http://schemas.openxmlformats.org/drawingml/2006/chart" xmlns:pic="http://schemas.openxmlformats.org/drawingml/2006/picture" xmlns:dgm="http://schemas.openxmlformats.org/drawingml/2006/diagram">
          <a:xfrm>
            <a:off x="311700" y="1152475"/>
            <a:ext cx="8520600" cy="3416400"/>
          </a:xfrm>
          <a:prstGeom prst="rect">
            <a:avLst/>
          </a:prstGeom>
        </p:spPr>
        <p:txBody xmlns:c="http://schemas.openxmlformats.org/drawingml/2006/chart" xmlns:pic="http://schemas.openxmlformats.org/drawingml/2006/picture" xmlns:dgm="http://schemas.openxmlformats.org/drawingml/2006/diagram">
          <a:bodyPr anchor="t" anchorCtr="0" bIns="91425" lIns="91425" rIns="91425" spcFirstLastPara="1" tIns="91425" wrap="square"/>
          <a:lstStyle>
            <a:lvl1pPr indent="-342900" lvl="0" marL="457200">
              <a:spcBef>
                <a:spcPts val="0"/>
              </a:spcBef>
              <a:spcAft>
                <a:spcPts val="0"/>
              </a:spcAft>
              <a:buSzPts val="1800"/>
              <a:buChar char="●"/>
              <a:defRPr>
                <a:uFillTx/>
              </a:defRPr>
            </a:lvl1pPr>
            <a:lvl2pPr indent="-317500" lvl="1" marL="914400">
              <a:spcBef>
                <a:spcPts val="1600"/>
              </a:spcBef>
              <a:spcAft>
                <a:spcPts val="0"/>
              </a:spcAft>
              <a:buSzPts val="1400"/>
              <a:buChar char="○"/>
              <a:defRPr>
                <a:uFillTx/>
              </a:defRPr>
            </a:lvl2pPr>
            <a:lvl3pPr indent="-317500" lvl="2" marL="1371600">
              <a:spcBef>
                <a:spcPts val="1600"/>
              </a:spcBef>
              <a:spcAft>
                <a:spcPts val="0"/>
              </a:spcAft>
              <a:buSzPts val="1400"/>
              <a:buChar char="■"/>
              <a:defRPr>
                <a:uFillTx/>
              </a:defRPr>
            </a:lvl3pPr>
            <a:lvl4pPr indent="-317500" lvl="3" marL="1828800">
              <a:spcBef>
                <a:spcPts val="1600"/>
              </a:spcBef>
              <a:spcAft>
                <a:spcPts val="0"/>
              </a:spcAft>
              <a:buSzPts val="1400"/>
              <a:buChar char="●"/>
              <a:defRPr>
                <a:uFillTx/>
              </a:defRPr>
            </a:lvl4pPr>
            <a:lvl5pPr indent="-317500" lvl="4" marL="2286000">
              <a:spcBef>
                <a:spcPts val="1600"/>
              </a:spcBef>
              <a:spcAft>
                <a:spcPts val="0"/>
              </a:spcAft>
              <a:buSzPts val="1400"/>
              <a:buChar char="○"/>
              <a:defRPr>
                <a:uFillTx/>
              </a:defRPr>
            </a:lvl5pPr>
            <a:lvl6pPr indent="-317500" lvl="5" marL="2743200">
              <a:spcBef>
                <a:spcPts val="1600"/>
              </a:spcBef>
              <a:spcAft>
                <a:spcPts val="0"/>
              </a:spcAft>
              <a:buSzPts val="1400"/>
              <a:buChar char="■"/>
              <a:defRPr>
                <a:uFillTx/>
              </a:defRPr>
            </a:lvl6pPr>
            <a:lvl7pPr indent="-317500" lvl="6" marL="3200400">
              <a:spcBef>
                <a:spcPts val="1600"/>
              </a:spcBef>
              <a:spcAft>
                <a:spcPts val="0"/>
              </a:spcAft>
              <a:buSzPts val="1400"/>
              <a:buChar char="●"/>
              <a:defRPr>
                <a:uFillTx/>
              </a:defRPr>
            </a:lvl7pPr>
            <a:lvl8pPr indent="-317500" lvl="7" marL="3657600">
              <a:spcBef>
                <a:spcPts val="1600"/>
              </a:spcBef>
              <a:spcAft>
                <a:spcPts val="0"/>
              </a:spcAft>
              <a:buSzPts val="1400"/>
              <a:buChar char="○"/>
              <a:defRPr>
                <a:uFillTx/>
              </a:defRPr>
            </a:lvl8pPr>
            <a:lvl9pPr indent="-317500" lvl="8" marL="4114800">
              <a:spcBef>
                <a:spcPts val="1600"/>
              </a:spcBef>
              <a:spcAft>
                <a:spcPts val="1600"/>
              </a:spcAft>
              <a:buSzPts val="1400"/>
              <a:buChar char="■"/>
              <a:defRPr>
                <a:uFillTx/>
              </a:defRPr>
            </a:lvl9pPr>
          </a:lstStyle>
          <a:p>
            <a:endParaRPr>
              <a:uFillTx/>
            </a:endParaRPr>
          </a:p>
        </p:txBody>
      </p:sp>
      <p:sp>
        <p:nvSpPr>
          <p:cNvPr xmlns:c="http://schemas.openxmlformats.org/drawingml/2006/chart" xmlns:pic="http://schemas.openxmlformats.org/drawingml/2006/picture" xmlns:dgm="http://schemas.openxmlformats.org/drawingml/2006/diagram" id="22" name="Google Shape;22;p4"/>
          <p:cNvSpPr xmlns:c="http://schemas.openxmlformats.org/drawingml/2006/chart" xmlns:pic="http://schemas.openxmlformats.org/drawingml/2006/picture" xmlns:dgm="http://schemas.openxmlformats.org/drawingml/2006/diagram" txBox="1">
            <a:spLocks noGrp="1"/>
          </p:cNvSpPr>
          <p:nvPr>
            <p:ph idx="12" type="sldNum"/>
          </p:nvPr>
        </p:nvSpPr>
        <p:spPr xmlns:c="http://schemas.openxmlformats.org/drawingml/2006/chart" xmlns:pic="http://schemas.openxmlformats.org/drawingml/2006/picture" xmlns:dgm="http://schemas.openxmlformats.org/drawingml/2006/diagram">
          <a:xfrm>
            <a:off x="8472458" y="4663217"/>
            <a:ext cx="548700" cy="393600"/>
          </a:xfrm>
          <a:prstGeom prst="rect">
            <a:avLst/>
          </a:prstGeom>
        </p:spPr>
        <p:txBody xmlns:c="http://schemas.openxmlformats.org/drawingml/2006/chart" xmlns:pic="http://schemas.openxmlformats.org/drawingml/2006/picture" xmlns:dgm="http://schemas.openxmlformats.org/drawingml/2006/diagram">
          <a:bodyPr anchor="ctr" anchorCtr="0" bIns="91425" lIns="91425" rIns="91425" spcFirstLastPara="1" tIns="91425" wrap="square">
            <a:noAutofit/>
          </a:bodyPr>
          <a:lstStyle>
            <a:lvl1pPr lvl="0">
              <a:buNone/>
              <a:defRPr>
                <a:uFillTx/>
              </a:defRPr>
            </a:lvl1pPr>
            <a:lvl2pPr lvl="1">
              <a:buNone/>
              <a:defRPr>
                <a:uFillTx/>
              </a:defRPr>
            </a:lvl2pPr>
            <a:lvl3pPr lvl="2">
              <a:buNone/>
              <a:defRPr>
                <a:uFillTx/>
              </a:defRPr>
            </a:lvl3pPr>
            <a:lvl4pPr lvl="3">
              <a:buNone/>
              <a:defRPr>
                <a:uFillTx/>
              </a:defRPr>
            </a:lvl4pPr>
            <a:lvl5pPr lvl="4">
              <a:buNone/>
              <a:defRPr>
                <a:uFillTx/>
              </a:defRPr>
            </a:lvl5pPr>
            <a:lvl6pPr lvl="5">
              <a:buNone/>
              <a:defRPr>
                <a:uFillTx/>
              </a:defRPr>
            </a:lvl6pPr>
            <a:lvl7pPr lvl="6">
              <a:buNone/>
              <a:defRPr>
                <a:uFillTx/>
              </a:defRPr>
            </a:lvl7pPr>
            <a:lvl8pPr lvl="7">
              <a:buNone/>
              <a:defRPr>
                <a:uFillTx/>
              </a:defRPr>
            </a:lvl8pPr>
            <a:lvl9pPr lvl="8">
              <a:buNone/>
              <a:defRPr>
                <a:uFillTx/>
              </a:defRPr>
            </a:lvl9pPr>
          </a:lstStyle>
          <a:p>
            <a:pPr algn="r" indent="0" lvl="0" marL="0" rtl="0">
              <a:spcBef>
                <a:spcPts val="0"/>
              </a:spcBef>
              <a:spcAft>
                <a:spcPts val="0"/>
              </a:spcAft>
              <a:buNone/>
            </a:pPr>
            <a:fld id="{00000000-1234-1234-1234-123412341234}" type="slidenum">
              <a:rPr lang="en">
                <a:uFillTx/>
              </a:rPr>
              <a:t>‹#›</a:t>
            </a:fld>
            <a:endParaRPr>
              <a:uFillTx/>
            </a:endParaRPr>
          </a:p>
        </p:txBody>
      </p:sp>
    </p:spTree>
  </p:cSld>
  <p:clrMapOvr xmlns:c="http://schemas.openxmlformats.org/drawingml/2006/chart" xmlns:pic="http://schemas.openxmlformats.org/drawingml/2006/picture" xmlns:dgm="http://schemas.openxmlformats.org/drawingml/2006/diagram">
    <a:masterClrMapping/>
  </p:clrMapOvr>
</p:sldLayout>
</file>

<file path=ppt/slideLayouts/slideLayout4.xml><?xml version="1.0" encoding="utf-8"?>
<p:sldLayout xmlns:a="http://schemas.openxmlformats.org/drawingml/2006/main" xmlns:p="http://schemas.openxmlformats.org/presentationml/2006/main" xmlns:s="http://schemas.openxmlformats.org/officeDocument/2006/sharedTypes" xmlns:r="http://schemas.openxmlformats.org/officeDocument/2006/relationships" type="twoColTx">
  <p:cSld name="TITLE_AND_TWO_COLUMNS">
    <p:spTree>
      <p:nvGrpSpPr>
        <p:cNvPr xmlns:c="http://schemas.openxmlformats.org/drawingml/2006/chart" xmlns:pic="http://schemas.openxmlformats.org/drawingml/2006/picture" xmlns:dgm="http://schemas.openxmlformats.org/drawingml/2006/diagram" id="1" name="Shape 23"/>
        <p:cNvGrpSpPr xmlns:c="http://schemas.openxmlformats.org/drawingml/2006/chart" xmlns:pic="http://schemas.openxmlformats.org/drawingml/2006/picture" xmlns:dgm="http://schemas.openxmlformats.org/drawingml/2006/diagram"/>
        <p:nvPr/>
      </p:nvGrpSpPr>
      <p:grpSpPr xmlns:c="http://schemas.openxmlformats.org/drawingml/2006/chart" xmlns:pic="http://schemas.openxmlformats.org/drawingml/2006/picture" xmlns:dgm="http://schemas.openxmlformats.org/drawingml/2006/diagram">
        <a:xfrm>
          <a:off x="0" y="0"/>
          <a:ext cx="0" cy="0"/>
          <a:chOff x="0" y="0"/>
          <a:chExt cx="0" cy="0"/>
        </a:xfrm>
      </p:grpSpPr>
      <p:sp>
        <p:nvSpPr>
          <p:cNvPr xmlns:c="http://schemas.openxmlformats.org/drawingml/2006/chart" xmlns:pic="http://schemas.openxmlformats.org/drawingml/2006/picture" xmlns:dgm="http://schemas.openxmlformats.org/drawingml/2006/diagram" id="24" name="Google Shape;24;p5"/>
          <p:cNvSpPr xmlns:c="http://schemas.openxmlformats.org/drawingml/2006/chart" xmlns:pic="http://schemas.openxmlformats.org/drawingml/2006/picture" xmlns:dgm="http://schemas.openxmlformats.org/drawingml/2006/diagram" txBox="1">
            <a:spLocks noGrp="1"/>
          </p:cNvSpPr>
          <p:nvPr>
            <p:ph type="title"/>
          </p:nvPr>
        </p:nvSpPr>
        <p:spPr xmlns:c="http://schemas.openxmlformats.org/drawingml/2006/chart" xmlns:pic="http://schemas.openxmlformats.org/drawingml/2006/picture" xmlns:dgm="http://schemas.openxmlformats.org/drawingml/2006/diagram">
          <a:xfrm>
            <a:off x="311700" y="445025"/>
            <a:ext cx="8520600" cy="572700"/>
          </a:xfrm>
          <a:prstGeom prst="rect">
            <a:avLst/>
          </a:prstGeom>
        </p:spPr>
        <p:txBody xmlns:c="http://schemas.openxmlformats.org/drawingml/2006/chart" xmlns:pic="http://schemas.openxmlformats.org/drawingml/2006/picture" xmlns:dgm="http://schemas.openxmlformats.org/drawingml/2006/diagram">
          <a:bodyPr anchor="t" anchorCtr="0" bIns="91425" lIns="91425" rIns="91425" spcFirstLastPara="1" tIns="91425" wrap="square"/>
          <a:lstStyle>
            <a:lvl1pPr lvl="0">
              <a:spcBef>
                <a:spcPts val="0"/>
              </a:spcBef>
              <a:spcAft>
                <a:spcPts val="0"/>
              </a:spcAft>
              <a:buSzPts val="2800"/>
              <a:buNone/>
              <a:defRPr>
                <a:uFillTx/>
              </a:defRPr>
            </a:lvl1pPr>
            <a:lvl2pPr lvl="1">
              <a:spcBef>
                <a:spcPts val="0"/>
              </a:spcBef>
              <a:spcAft>
                <a:spcPts val="0"/>
              </a:spcAft>
              <a:buSzPts val="2800"/>
              <a:buNone/>
              <a:defRPr>
                <a:uFillTx/>
              </a:defRPr>
            </a:lvl2pPr>
            <a:lvl3pPr lvl="2">
              <a:spcBef>
                <a:spcPts val="0"/>
              </a:spcBef>
              <a:spcAft>
                <a:spcPts val="0"/>
              </a:spcAft>
              <a:buSzPts val="2800"/>
              <a:buNone/>
              <a:defRPr>
                <a:uFillTx/>
              </a:defRPr>
            </a:lvl3pPr>
            <a:lvl4pPr lvl="3">
              <a:spcBef>
                <a:spcPts val="0"/>
              </a:spcBef>
              <a:spcAft>
                <a:spcPts val="0"/>
              </a:spcAft>
              <a:buSzPts val="2800"/>
              <a:buNone/>
              <a:defRPr>
                <a:uFillTx/>
              </a:defRPr>
            </a:lvl4pPr>
            <a:lvl5pPr lvl="4">
              <a:spcBef>
                <a:spcPts val="0"/>
              </a:spcBef>
              <a:spcAft>
                <a:spcPts val="0"/>
              </a:spcAft>
              <a:buSzPts val="2800"/>
              <a:buNone/>
              <a:defRPr>
                <a:uFillTx/>
              </a:defRPr>
            </a:lvl5pPr>
            <a:lvl6pPr lvl="5">
              <a:spcBef>
                <a:spcPts val="0"/>
              </a:spcBef>
              <a:spcAft>
                <a:spcPts val="0"/>
              </a:spcAft>
              <a:buSzPts val="2800"/>
              <a:buNone/>
              <a:defRPr>
                <a:uFillTx/>
              </a:defRPr>
            </a:lvl6pPr>
            <a:lvl7pPr lvl="6">
              <a:spcBef>
                <a:spcPts val="0"/>
              </a:spcBef>
              <a:spcAft>
                <a:spcPts val="0"/>
              </a:spcAft>
              <a:buSzPts val="2800"/>
              <a:buNone/>
              <a:defRPr>
                <a:uFillTx/>
              </a:defRPr>
            </a:lvl7pPr>
            <a:lvl8pPr lvl="7">
              <a:spcBef>
                <a:spcPts val="0"/>
              </a:spcBef>
              <a:spcAft>
                <a:spcPts val="0"/>
              </a:spcAft>
              <a:buSzPts val="2800"/>
              <a:buNone/>
              <a:defRPr>
                <a:uFillTx/>
              </a:defRPr>
            </a:lvl8pPr>
            <a:lvl9pPr lvl="8">
              <a:spcBef>
                <a:spcPts val="0"/>
              </a:spcBef>
              <a:spcAft>
                <a:spcPts val="0"/>
              </a:spcAft>
              <a:buSzPts val="2800"/>
              <a:buNone/>
              <a:defRPr>
                <a:uFillTx/>
              </a:defRPr>
            </a:lvl9pPr>
          </a:lstStyle>
          <a:p>
            <a:endParaRPr>
              <a:uFillTx/>
            </a:endParaRPr>
          </a:p>
        </p:txBody>
      </p:sp>
      <p:sp>
        <p:nvSpPr>
          <p:cNvPr xmlns:c="http://schemas.openxmlformats.org/drawingml/2006/chart" xmlns:pic="http://schemas.openxmlformats.org/drawingml/2006/picture" xmlns:dgm="http://schemas.openxmlformats.org/drawingml/2006/diagram" id="25" name="Google Shape;25;p5"/>
          <p:cNvSpPr xmlns:c="http://schemas.openxmlformats.org/drawingml/2006/chart" xmlns:pic="http://schemas.openxmlformats.org/drawingml/2006/picture" xmlns:dgm="http://schemas.openxmlformats.org/drawingml/2006/diagram" txBox="1">
            <a:spLocks noGrp="1"/>
          </p:cNvSpPr>
          <p:nvPr>
            <p:ph idx="1" type="body"/>
          </p:nvPr>
        </p:nvSpPr>
        <p:spPr xmlns:c="http://schemas.openxmlformats.org/drawingml/2006/chart" xmlns:pic="http://schemas.openxmlformats.org/drawingml/2006/picture" xmlns:dgm="http://schemas.openxmlformats.org/drawingml/2006/diagram">
          <a:xfrm>
            <a:off x="311700" y="1152475"/>
            <a:ext cx="3999900" cy="3416400"/>
          </a:xfrm>
          <a:prstGeom prst="rect">
            <a:avLst/>
          </a:prstGeom>
        </p:spPr>
        <p:txBody xmlns:c="http://schemas.openxmlformats.org/drawingml/2006/chart" xmlns:pic="http://schemas.openxmlformats.org/drawingml/2006/picture" xmlns:dgm="http://schemas.openxmlformats.org/drawingml/2006/diagram">
          <a:bodyPr anchor="t" anchorCtr="0" bIns="91425" lIns="91425" rIns="91425" spcFirstLastPara="1" tIns="91425" wrap="square"/>
          <a:lstStyle>
            <a:lvl1pPr indent="-317500" lvl="0" marL="457200">
              <a:spcBef>
                <a:spcPts val="0"/>
              </a:spcBef>
              <a:spcAft>
                <a:spcPts val="0"/>
              </a:spcAft>
              <a:buSzPts val="1400"/>
              <a:buChar char="●"/>
              <a:defRPr sz="1400">
                <a:uFillTx/>
              </a:defRPr>
            </a:lvl1pPr>
            <a:lvl2pPr indent="-304800" lvl="1" marL="914400">
              <a:spcBef>
                <a:spcPts val="1600"/>
              </a:spcBef>
              <a:spcAft>
                <a:spcPts val="0"/>
              </a:spcAft>
              <a:buSzPts val="1200"/>
              <a:buChar char="○"/>
              <a:defRPr sz="1200">
                <a:uFillTx/>
              </a:defRPr>
            </a:lvl2pPr>
            <a:lvl3pPr indent="-304800" lvl="2" marL="1371600">
              <a:spcBef>
                <a:spcPts val="1600"/>
              </a:spcBef>
              <a:spcAft>
                <a:spcPts val="0"/>
              </a:spcAft>
              <a:buSzPts val="1200"/>
              <a:buChar char="■"/>
              <a:defRPr sz="1200">
                <a:uFillTx/>
              </a:defRPr>
            </a:lvl3pPr>
            <a:lvl4pPr indent="-304800" lvl="3" marL="1828800">
              <a:spcBef>
                <a:spcPts val="1600"/>
              </a:spcBef>
              <a:spcAft>
                <a:spcPts val="0"/>
              </a:spcAft>
              <a:buSzPts val="1200"/>
              <a:buChar char="●"/>
              <a:defRPr sz="1200">
                <a:uFillTx/>
              </a:defRPr>
            </a:lvl4pPr>
            <a:lvl5pPr indent="-304800" lvl="4" marL="2286000">
              <a:spcBef>
                <a:spcPts val="1600"/>
              </a:spcBef>
              <a:spcAft>
                <a:spcPts val="0"/>
              </a:spcAft>
              <a:buSzPts val="1200"/>
              <a:buChar char="○"/>
              <a:defRPr sz="1200">
                <a:uFillTx/>
              </a:defRPr>
            </a:lvl5pPr>
            <a:lvl6pPr indent="-304800" lvl="5" marL="2743200">
              <a:spcBef>
                <a:spcPts val="1600"/>
              </a:spcBef>
              <a:spcAft>
                <a:spcPts val="0"/>
              </a:spcAft>
              <a:buSzPts val="1200"/>
              <a:buChar char="■"/>
              <a:defRPr sz="1200">
                <a:uFillTx/>
              </a:defRPr>
            </a:lvl6pPr>
            <a:lvl7pPr indent="-304800" lvl="6" marL="3200400">
              <a:spcBef>
                <a:spcPts val="1600"/>
              </a:spcBef>
              <a:spcAft>
                <a:spcPts val="0"/>
              </a:spcAft>
              <a:buSzPts val="1200"/>
              <a:buChar char="●"/>
              <a:defRPr sz="1200">
                <a:uFillTx/>
              </a:defRPr>
            </a:lvl7pPr>
            <a:lvl8pPr indent="-304800" lvl="7" marL="3657600">
              <a:spcBef>
                <a:spcPts val="1600"/>
              </a:spcBef>
              <a:spcAft>
                <a:spcPts val="0"/>
              </a:spcAft>
              <a:buSzPts val="1200"/>
              <a:buChar char="○"/>
              <a:defRPr sz="1200">
                <a:uFillTx/>
              </a:defRPr>
            </a:lvl8pPr>
            <a:lvl9pPr indent="-304800" lvl="8" marL="4114800">
              <a:spcBef>
                <a:spcPts val="1600"/>
              </a:spcBef>
              <a:spcAft>
                <a:spcPts val="1600"/>
              </a:spcAft>
              <a:buSzPts val="1200"/>
              <a:buChar char="■"/>
              <a:defRPr sz="1200">
                <a:uFillTx/>
              </a:defRPr>
            </a:lvl9pPr>
          </a:lstStyle>
          <a:p>
            <a:endParaRPr>
              <a:uFillTx/>
            </a:endParaRPr>
          </a:p>
        </p:txBody>
      </p:sp>
      <p:sp>
        <p:nvSpPr>
          <p:cNvPr xmlns:c="http://schemas.openxmlformats.org/drawingml/2006/chart" xmlns:pic="http://schemas.openxmlformats.org/drawingml/2006/picture" xmlns:dgm="http://schemas.openxmlformats.org/drawingml/2006/diagram" id="26" name="Google Shape;26;p5"/>
          <p:cNvSpPr xmlns:c="http://schemas.openxmlformats.org/drawingml/2006/chart" xmlns:pic="http://schemas.openxmlformats.org/drawingml/2006/picture" xmlns:dgm="http://schemas.openxmlformats.org/drawingml/2006/diagram" txBox="1">
            <a:spLocks noGrp="1"/>
          </p:cNvSpPr>
          <p:nvPr>
            <p:ph idx="2" type="body"/>
          </p:nvPr>
        </p:nvSpPr>
        <p:spPr xmlns:c="http://schemas.openxmlformats.org/drawingml/2006/chart" xmlns:pic="http://schemas.openxmlformats.org/drawingml/2006/picture" xmlns:dgm="http://schemas.openxmlformats.org/drawingml/2006/diagram">
          <a:xfrm>
            <a:off x="4832400" y="1152475"/>
            <a:ext cx="3999900" cy="3416400"/>
          </a:xfrm>
          <a:prstGeom prst="rect">
            <a:avLst/>
          </a:prstGeom>
        </p:spPr>
        <p:txBody xmlns:c="http://schemas.openxmlformats.org/drawingml/2006/chart" xmlns:pic="http://schemas.openxmlformats.org/drawingml/2006/picture" xmlns:dgm="http://schemas.openxmlformats.org/drawingml/2006/diagram">
          <a:bodyPr anchor="t" anchorCtr="0" bIns="91425" lIns="91425" rIns="91425" spcFirstLastPara="1" tIns="91425" wrap="square"/>
          <a:lstStyle>
            <a:lvl1pPr indent="-317500" lvl="0" marL="457200">
              <a:spcBef>
                <a:spcPts val="0"/>
              </a:spcBef>
              <a:spcAft>
                <a:spcPts val="0"/>
              </a:spcAft>
              <a:buSzPts val="1400"/>
              <a:buChar char="●"/>
              <a:defRPr sz="1400">
                <a:uFillTx/>
              </a:defRPr>
            </a:lvl1pPr>
            <a:lvl2pPr indent="-304800" lvl="1" marL="914400">
              <a:spcBef>
                <a:spcPts val="1600"/>
              </a:spcBef>
              <a:spcAft>
                <a:spcPts val="0"/>
              </a:spcAft>
              <a:buSzPts val="1200"/>
              <a:buChar char="○"/>
              <a:defRPr sz="1200">
                <a:uFillTx/>
              </a:defRPr>
            </a:lvl2pPr>
            <a:lvl3pPr indent="-304800" lvl="2" marL="1371600">
              <a:spcBef>
                <a:spcPts val="1600"/>
              </a:spcBef>
              <a:spcAft>
                <a:spcPts val="0"/>
              </a:spcAft>
              <a:buSzPts val="1200"/>
              <a:buChar char="■"/>
              <a:defRPr sz="1200">
                <a:uFillTx/>
              </a:defRPr>
            </a:lvl3pPr>
            <a:lvl4pPr indent="-304800" lvl="3" marL="1828800">
              <a:spcBef>
                <a:spcPts val="1600"/>
              </a:spcBef>
              <a:spcAft>
                <a:spcPts val="0"/>
              </a:spcAft>
              <a:buSzPts val="1200"/>
              <a:buChar char="●"/>
              <a:defRPr sz="1200">
                <a:uFillTx/>
              </a:defRPr>
            </a:lvl4pPr>
            <a:lvl5pPr indent="-304800" lvl="4" marL="2286000">
              <a:spcBef>
                <a:spcPts val="1600"/>
              </a:spcBef>
              <a:spcAft>
                <a:spcPts val="0"/>
              </a:spcAft>
              <a:buSzPts val="1200"/>
              <a:buChar char="○"/>
              <a:defRPr sz="1200">
                <a:uFillTx/>
              </a:defRPr>
            </a:lvl5pPr>
            <a:lvl6pPr indent="-304800" lvl="5" marL="2743200">
              <a:spcBef>
                <a:spcPts val="1600"/>
              </a:spcBef>
              <a:spcAft>
                <a:spcPts val="0"/>
              </a:spcAft>
              <a:buSzPts val="1200"/>
              <a:buChar char="■"/>
              <a:defRPr sz="1200">
                <a:uFillTx/>
              </a:defRPr>
            </a:lvl6pPr>
            <a:lvl7pPr indent="-304800" lvl="6" marL="3200400">
              <a:spcBef>
                <a:spcPts val="1600"/>
              </a:spcBef>
              <a:spcAft>
                <a:spcPts val="0"/>
              </a:spcAft>
              <a:buSzPts val="1200"/>
              <a:buChar char="●"/>
              <a:defRPr sz="1200">
                <a:uFillTx/>
              </a:defRPr>
            </a:lvl7pPr>
            <a:lvl8pPr indent="-304800" lvl="7" marL="3657600">
              <a:spcBef>
                <a:spcPts val="1600"/>
              </a:spcBef>
              <a:spcAft>
                <a:spcPts val="0"/>
              </a:spcAft>
              <a:buSzPts val="1200"/>
              <a:buChar char="○"/>
              <a:defRPr sz="1200">
                <a:uFillTx/>
              </a:defRPr>
            </a:lvl8pPr>
            <a:lvl9pPr indent="-304800" lvl="8" marL="4114800">
              <a:spcBef>
                <a:spcPts val="1600"/>
              </a:spcBef>
              <a:spcAft>
                <a:spcPts val="1600"/>
              </a:spcAft>
              <a:buSzPts val="1200"/>
              <a:buChar char="■"/>
              <a:defRPr sz="1200">
                <a:uFillTx/>
              </a:defRPr>
            </a:lvl9pPr>
          </a:lstStyle>
          <a:p>
            <a:endParaRPr>
              <a:uFillTx/>
            </a:endParaRPr>
          </a:p>
        </p:txBody>
      </p:sp>
      <p:sp>
        <p:nvSpPr>
          <p:cNvPr xmlns:c="http://schemas.openxmlformats.org/drawingml/2006/chart" xmlns:pic="http://schemas.openxmlformats.org/drawingml/2006/picture" xmlns:dgm="http://schemas.openxmlformats.org/drawingml/2006/diagram" id="27" name="Google Shape;27;p5"/>
          <p:cNvSpPr xmlns:c="http://schemas.openxmlformats.org/drawingml/2006/chart" xmlns:pic="http://schemas.openxmlformats.org/drawingml/2006/picture" xmlns:dgm="http://schemas.openxmlformats.org/drawingml/2006/diagram" txBox="1">
            <a:spLocks noGrp="1"/>
          </p:cNvSpPr>
          <p:nvPr>
            <p:ph idx="12" type="sldNum"/>
          </p:nvPr>
        </p:nvSpPr>
        <p:spPr xmlns:c="http://schemas.openxmlformats.org/drawingml/2006/chart" xmlns:pic="http://schemas.openxmlformats.org/drawingml/2006/picture" xmlns:dgm="http://schemas.openxmlformats.org/drawingml/2006/diagram">
          <a:xfrm>
            <a:off x="8472458" y="4663217"/>
            <a:ext cx="548700" cy="393600"/>
          </a:xfrm>
          <a:prstGeom prst="rect">
            <a:avLst/>
          </a:prstGeom>
        </p:spPr>
        <p:txBody xmlns:c="http://schemas.openxmlformats.org/drawingml/2006/chart" xmlns:pic="http://schemas.openxmlformats.org/drawingml/2006/picture" xmlns:dgm="http://schemas.openxmlformats.org/drawingml/2006/diagram">
          <a:bodyPr anchor="ctr" anchorCtr="0" bIns="91425" lIns="91425" rIns="91425" spcFirstLastPara="1" tIns="91425" wrap="square">
            <a:noAutofit/>
          </a:bodyPr>
          <a:lstStyle>
            <a:lvl1pPr lvl="0">
              <a:buNone/>
              <a:defRPr>
                <a:uFillTx/>
              </a:defRPr>
            </a:lvl1pPr>
            <a:lvl2pPr lvl="1">
              <a:buNone/>
              <a:defRPr>
                <a:uFillTx/>
              </a:defRPr>
            </a:lvl2pPr>
            <a:lvl3pPr lvl="2">
              <a:buNone/>
              <a:defRPr>
                <a:uFillTx/>
              </a:defRPr>
            </a:lvl3pPr>
            <a:lvl4pPr lvl="3">
              <a:buNone/>
              <a:defRPr>
                <a:uFillTx/>
              </a:defRPr>
            </a:lvl4pPr>
            <a:lvl5pPr lvl="4">
              <a:buNone/>
              <a:defRPr>
                <a:uFillTx/>
              </a:defRPr>
            </a:lvl5pPr>
            <a:lvl6pPr lvl="5">
              <a:buNone/>
              <a:defRPr>
                <a:uFillTx/>
              </a:defRPr>
            </a:lvl6pPr>
            <a:lvl7pPr lvl="6">
              <a:buNone/>
              <a:defRPr>
                <a:uFillTx/>
              </a:defRPr>
            </a:lvl7pPr>
            <a:lvl8pPr lvl="7">
              <a:buNone/>
              <a:defRPr>
                <a:uFillTx/>
              </a:defRPr>
            </a:lvl8pPr>
            <a:lvl9pPr lvl="8">
              <a:buNone/>
              <a:defRPr>
                <a:uFillTx/>
              </a:defRPr>
            </a:lvl9pPr>
          </a:lstStyle>
          <a:p>
            <a:pPr algn="r" indent="0" lvl="0" marL="0" rtl="0">
              <a:spcBef>
                <a:spcPts val="0"/>
              </a:spcBef>
              <a:spcAft>
                <a:spcPts val="0"/>
              </a:spcAft>
              <a:buNone/>
            </a:pPr>
            <a:fld id="{00000000-1234-1234-1234-123412341234}" type="slidenum">
              <a:rPr lang="en">
                <a:uFillTx/>
              </a:rPr>
              <a:t>‹#›</a:t>
            </a:fld>
            <a:endParaRPr>
              <a:uFillTx/>
            </a:endParaRPr>
          </a:p>
        </p:txBody>
      </p:sp>
    </p:spTree>
  </p:cSld>
  <p:clrMapOvr xmlns:c="http://schemas.openxmlformats.org/drawingml/2006/chart" xmlns:pic="http://schemas.openxmlformats.org/drawingml/2006/picture" xmlns:dgm="http://schemas.openxmlformats.org/drawingml/2006/diagram">
    <a:masterClrMapping/>
  </p:clrMapOvr>
</p:sldLayout>
</file>

<file path=ppt/slideLayouts/slideLayout5.xml><?xml version="1.0" encoding="utf-8"?>
<p:sldLayout xmlns:a="http://schemas.openxmlformats.org/drawingml/2006/main" xmlns:p="http://schemas.openxmlformats.org/presentationml/2006/main" xmlns:s="http://schemas.openxmlformats.org/officeDocument/2006/sharedTypes" xmlns:r="http://schemas.openxmlformats.org/officeDocument/2006/relationships" type="titleOnly">
  <p:cSld name="TITLE_ONLY">
    <p:spTree>
      <p:nvGrpSpPr>
        <p:cNvPr xmlns:c="http://schemas.openxmlformats.org/drawingml/2006/chart" xmlns:pic="http://schemas.openxmlformats.org/drawingml/2006/picture" xmlns:dgm="http://schemas.openxmlformats.org/drawingml/2006/diagram" id="1" name="Shape 28"/>
        <p:cNvGrpSpPr xmlns:c="http://schemas.openxmlformats.org/drawingml/2006/chart" xmlns:pic="http://schemas.openxmlformats.org/drawingml/2006/picture" xmlns:dgm="http://schemas.openxmlformats.org/drawingml/2006/diagram"/>
        <p:nvPr/>
      </p:nvGrpSpPr>
      <p:grpSpPr xmlns:c="http://schemas.openxmlformats.org/drawingml/2006/chart" xmlns:pic="http://schemas.openxmlformats.org/drawingml/2006/picture" xmlns:dgm="http://schemas.openxmlformats.org/drawingml/2006/diagram">
        <a:xfrm>
          <a:off x="0" y="0"/>
          <a:ext cx="0" cy="0"/>
          <a:chOff x="0" y="0"/>
          <a:chExt cx="0" cy="0"/>
        </a:xfrm>
      </p:grpSpPr>
      <p:sp>
        <p:nvSpPr>
          <p:cNvPr xmlns:c="http://schemas.openxmlformats.org/drawingml/2006/chart" xmlns:pic="http://schemas.openxmlformats.org/drawingml/2006/picture" xmlns:dgm="http://schemas.openxmlformats.org/drawingml/2006/diagram" id="29" name="Google Shape;29;p6"/>
          <p:cNvSpPr xmlns:c="http://schemas.openxmlformats.org/drawingml/2006/chart" xmlns:pic="http://schemas.openxmlformats.org/drawingml/2006/picture" xmlns:dgm="http://schemas.openxmlformats.org/drawingml/2006/diagram" txBox="1">
            <a:spLocks noGrp="1"/>
          </p:cNvSpPr>
          <p:nvPr>
            <p:ph type="title"/>
          </p:nvPr>
        </p:nvSpPr>
        <p:spPr xmlns:c="http://schemas.openxmlformats.org/drawingml/2006/chart" xmlns:pic="http://schemas.openxmlformats.org/drawingml/2006/picture" xmlns:dgm="http://schemas.openxmlformats.org/drawingml/2006/diagram">
          <a:xfrm>
            <a:off x="311700" y="445025"/>
            <a:ext cx="8520600" cy="572700"/>
          </a:xfrm>
          <a:prstGeom prst="rect">
            <a:avLst/>
          </a:prstGeom>
        </p:spPr>
        <p:txBody xmlns:c="http://schemas.openxmlformats.org/drawingml/2006/chart" xmlns:pic="http://schemas.openxmlformats.org/drawingml/2006/picture" xmlns:dgm="http://schemas.openxmlformats.org/drawingml/2006/diagram">
          <a:bodyPr anchor="t" anchorCtr="0" bIns="91425" lIns="91425" rIns="91425" spcFirstLastPara="1" tIns="91425" wrap="square"/>
          <a:lstStyle>
            <a:lvl1pPr lvl="0">
              <a:spcBef>
                <a:spcPts val="0"/>
              </a:spcBef>
              <a:spcAft>
                <a:spcPts val="0"/>
              </a:spcAft>
              <a:buSzPts val="2800"/>
              <a:buNone/>
              <a:defRPr>
                <a:uFillTx/>
              </a:defRPr>
            </a:lvl1pPr>
            <a:lvl2pPr lvl="1">
              <a:spcBef>
                <a:spcPts val="0"/>
              </a:spcBef>
              <a:spcAft>
                <a:spcPts val="0"/>
              </a:spcAft>
              <a:buSzPts val="2800"/>
              <a:buNone/>
              <a:defRPr>
                <a:uFillTx/>
              </a:defRPr>
            </a:lvl2pPr>
            <a:lvl3pPr lvl="2">
              <a:spcBef>
                <a:spcPts val="0"/>
              </a:spcBef>
              <a:spcAft>
                <a:spcPts val="0"/>
              </a:spcAft>
              <a:buSzPts val="2800"/>
              <a:buNone/>
              <a:defRPr>
                <a:uFillTx/>
              </a:defRPr>
            </a:lvl3pPr>
            <a:lvl4pPr lvl="3">
              <a:spcBef>
                <a:spcPts val="0"/>
              </a:spcBef>
              <a:spcAft>
                <a:spcPts val="0"/>
              </a:spcAft>
              <a:buSzPts val="2800"/>
              <a:buNone/>
              <a:defRPr>
                <a:uFillTx/>
              </a:defRPr>
            </a:lvl4pPr>
            <a:lvl5pPr lvl="4">
              <a:spcBef>
                <a:spcPts val="0"/>
              </a:spcBef>
              <a:spcAft>
                <a:spcPts val="0"/>
              </a:spcAft>
              <a:buSzPts val="2800"/>
              <a:buNone/>
              <a:defRPr>
                <a:uFillTx/>
              </a:defRPr>
            </a:lvl5pPr>
            <a:lvl6pPr lvl="5">
              <a:spcBef>
                <a:spcPts val="0"/>
              </a:spcBef>
              <a:spcAft>
                <a:spcPts val="0"/>
              </a:spcAft>
              <a:buSzPts val="2800"/>
              <a:buNone/>
              <a:defRPr>
                <a:uFillTx/>
              </a:defRPr>
            </a:lvl6pPr>
            <a:lvl7pPr lvl="6">
              <a:spcBef>
                <a:spcPts val="0"/>
              </a:spcBef>
              <a:spcAft>
                <a:spcPts val="0"/>
              </a:spcAft>
              <a:buSzPts val="2800"/>
              <a:buNone/>
              <a:defRPr>
                <a:uFillTx/>
              </a:defRPr>
            </a:lvl7pPr>
            <a:lvl8pPr lvl="7">
              <a:spcBef>
                <a:spcPts val="0"/>
              </a:spcBef>
              <a:spcAft>
                <a:spcPts val="0"/>
              </a:spcAft>
              <a:buSzPts val="2800"/>
              <a:buNone/>
              <a:defRPr>
                <a:uFillTx/>
              </a:defRPr>
            </a:lvl8pPr>
            <a:lvl9pPr lvl="8">
              <a:spcBef>
                <a:spcPts val="0"/>
              </a:spcBef>
              <a:spcAft>
                <a:spcPts val="0"/>
              </a:spcAft>
              <a:buSzPts val="2800"/>
              <a:buNone/>
              <a:defRPr>
                <a:uFillTx/>
              </a:defRPr>
            </a:lvl9pPr>
          </a:lstStyle>
          <a:p>
            <a:endParaRPr>
              <a:uFillTx/>
            </a:endParaRPr>
          </a:p>
        </p:txBody>
      </p:sp>
      <p:sp>
        <p:nvSpPr>
          <p:cNvPr xmlns:c="http://schemas.openxmlformats.org/drawingml/2006/chart" xmlns:pic="http://schemas.openxmlformats.org/drawingml/2006/picture" xmlns:dgm="http://schemas.openxmlformats.org/drawingml/2006/diagram" id="30" name="Google Shape;30;p6"/>
          <p:cNvSpPr xmlns:c="http://schemas.openxmlformats.org/drawingml/2006/chart" xmlns:pic="http://schemas.openxmlformats.org/drawingml/2006/picture" xmlns:dgm="http://schemas.openxmlformats.org/drawingml/2006/diagram" txBox="1">
            <a:spLocks noGrp="1"/>
          </p:cNvSpPr>
          <p:nvPr>
            <p:ph idx="12" type="sldNum"/>
          </p:nvPr>
        </p:nvSpPr>
        <p:spPr xmlns:c="http://schemas.openxmlformats.org/drawingml/2006/chart" xmlns:pic="http://schemas.openxmlformats.org/drawingml/2006/picture" xmlns:dgm="http://schemas.openxmlformats.org/drawingml/2006/diagram">
          <a:xfrm>
            <a:off x="8472458" y="4663217"/>
            <a:ext cx="548700" cy="393600"/>
          </a:xfrm>
          <a:prstGeom prst="rect">
            <a:avLst/>
          </a:prstGeom>
        </p:spPr>
        <p:txBody xmlns:c="http://schemas.openxmlformats.org/drawingml/2006/chart" xmlns:pic="http://schemas.openxmlformats.org/drawingml/2006/picture" xmlns:dgm="http://schemas.openxmlformats.org/drawingml/2006/diagram">
          <a:bodyPr anchor="ctr" anchorCtr="0" bIns="91425" lIns="91425" rIns="91425" spcFirstLastPara="1" tIns="91425" wrap="square">
            <a:noAutofit/>
          </a:bodyPr>
          <a:lstStyle>
            <a:lvl1pPr lvl="0">
              <a:buNone/>
              <a:defRPr>
                <a:uFillTx/>
              </a:defRPr>
            </a:lvl1pPr>
            <a:lvl2pPr lvl="1">
              <a:buNone/>
              <a:defRPr>
                <a:uFillTx/>
              </a:defRPr>
            </a:lvl2pPr>
            <a:lvl3pPr lvl="2">
              <a:buNone/>
              <a:defRPr>
                <a:uFillTx/>
              </a:defRPr>
            </a:lvl3pPr>
            <a:lvl4pPr lvl="3">
              <a:buNone/>
              <a:defRPr>
                <a:uFillTx/>
              </a:defRPr>
            </a:lvl4pPr>
            <a:lvl5pPr lvl="4">
              <a:buNone/>
              <a:defRPr>
                <a:uFillTx/>
              </a:defRPr>
            </a:lvl5pPr>
            <a:lvl6pPr lvl="5">
              <a:buNone/>
              <a:defRPr>
                <a:uFillTx/>
              </a:defRPr>
            </a:lvl6pPr>
            <a:lvl7pPr lvl="6">
              <a:buNone/>
              <a:defRPr>
                <a:uFillTx/>
              </a:defRPr>
            </a:lvl7pPr>
            <a:lvl8pPr lvl="7">
              <a:buNone/>
              <a:defRPr>
                <a:uFillTx/>
              </a:defRPr>
            </a:lvl8pPr>
            <a:lvl9pPr lvl="8">
              <a:buNone/>
              <a:defRPr>
                <a:uFillTx/>
              </a:defRPr>
            </a:lvl9pPr>
          </a:lstStyle>
          <a:p>
            <a:pPr algn="r" indent="0" lvl="0" marL="0" rtl="0">
              <a:spcBef>
                <a:spcPts val="0"/>
              </a:spcBef>
              <a:spcAft>
                <a:spcPts val="0"/>
              </a:spcAft>
              <a:buNone/>
            </a:pPr>
            <a:fld id="{00000000-1234-1234-1234-123412341234}" type="slidenum">
              <a:rPr lang="en">
                <a:uFillTx/>
              </a:rPr>
              <a:t>‹#›</a:t>
            </a:fld>
            <a:endParaRPr>
              <a:uFillTx/>
            </a:endParaRPr>
          </a:p>
        </p:txBody>
      </p:sp>
    </p:spTree>
  </p:cSld>
  <p:clrMapOvr xmlns:c="http://schemas.openxmlformats.org/drawingml/2006/chart" xmlns:pic="http://schemas.openxmlformats.org/drawingml/2006/picture" xmlns:dgm="http://schemas.openxmlformats.org/drawingml/2006/diagram">
    <a:masterClrMapping/>
  </p:clrMapOvr>
</p:sldLayout>
</file>

<file path=ppt/slideLayouts/slideLayout6.xml><?xml version="1.0" encoding="utf-8"?>
<p:sldLayout xmlns:a="http://schemas.openxmlformats.org/drawingml/2006/main" xmlns:p="http://schemas.openxmlformats.org/presentationml/2006/main" xmlns:s="http://schemas.openxmlformats.org/officeDocument/2006/sharedTypes" xmlns:r="http://schemas.openxmlformats.org/officeDocument/2006/relationships">
  <p:cSld name="ONE_COLUMN_TEXT">
    <p:spTree>
      <p:nvGrpSpPr>
        <p:cNvPr xmlns:c="http://schemas.openxmlformats.org/drawingml/2006/chart" xmlns:pic="http://schemas.openxmlformats.org/drawingml/2006/picture" xmlns:dgm="http://schemas.openxmlformats.org/drawingml/2006/diagram" id="1" name="Shape 31"/>
        <p:cNvGrpSpPr xmlns:c="http://schemas.openxmlformats.org/drawingml/2006/chart" xmlns:pic="http://schemas.openxmlformats.org/drawingml/2006/picture" xmlns:dgm="http://schemas.openxmlformats.org/drawingml/2006/diagram"/>
        <p:nvPr/>
      </p:nvGrpSpPr>
      <p:grpSpPr xmlns:c="http://schemas.openxmlformats.org/drawingml/2006/chart" xmlns:pic="http://schemas.openxmlformats.org/drawingml/2006/picture" xmlns:dgm="http://schemas.openxmlformats.org/drawingml/2006/diagram">
        <a:xfrm>
          <a:off x="0" y="0"/>
          <a:ext cx="0" cy="0"/>
          <a:chOff x="0" y="0"/>
          <a:chExt cx="0" cy="0"/>
        </a:xfrm>
      </p:grpSpPr>
      <p:sp>
        <p:nvSpPr>
          <p:cNvPr xmlns:c="http://schemas.openxmlformats.org/drawingml/2006/chart" xmlns:pic="http://schemas.openxmlformats.org/drawingml/2006/picture" xmlns:dgm="http://schemas.openxmlformats.org/drawingml/2006/diagram" id="32" name="Google Shape;32;p7"/>
          <p:cNvSpPr xmlns:c="http://schemas.openxmlformats.org/drawingml/2006/chart" xmlns:pic="http://schemas.openxmlformats.org/drawingml/2006/picture" xmlns:dgm="http://schemas.openxmlformats.org/drawingml/2006/diagram" txBox="1">
            <a:spLocks noGrp="1"/>
          </p:cNvSpPr>
          <p:nvPr>
            <p:ph type="title"/>
          </p:nvPr>
        </p:nvSpPr>
        <p:spPr xmlns:c="http://schemas.openxmlformats.org/drawingml/2006/chart" xmlns:pic="http://schemas.openxmlformats.org/drawingml/2006/picture" xmlns:dgm="http://schemas.openxmlformats.org/drawingml/2006/diagram">
          <a:xfrm>
            <a:off x="311700" y="555600"/>
            <a:ext cx="2808000" cy="755700"/>
          </a:xfrm>
          <a:prstGeom prst="rect">
            <a:avLst/>
          </a:prstGeom>
        </p:spPr>
        <p:txBody xmlns:c="http://schemas.openxmlformats.org/drawingml/2006/chart" xmlns:pic="http://schemas.openxmlformats.org/drawingml/2006/picture" xmlns:dgm="http://schemas.openxmlformats.org/drawingml/2006/diagram">
          <a:bodyPr anchor="b" anchorCtr="0" bIns="91425" lIns="91425" rIns="91425" spcFirstLastPara="1" tIns="91425" wrap="square"/>
          <a:lstStyle>
            <a:lvl1pPr lvl="0">
              <a:spcBef>
                <a:spcPts val="0"/>
              </a:spcBef>
              <a:spcAft>
                <a:spcPts val="0"/>
              </a:spcAft>
              <a:buSzPts val="2400"/>
              <a:buNone/>
              <a:defRPr sz="2400">
                <a:uFillTx/>
              </a:defRPr>
            </a:lvl1pPr>
            <a:lvl2pPr lvl="1">
              <a:spcBef>
                <a:spcPts val="0"/>
              </a:spcBef>
              <a:spcAft>
                <a:spcPts val="0"/>
              </a:spcAft>
              <a:buSzPts val="2400"/>
              <a:buNone/>
              <a:defRPr sz="2400">
                <a:uFillTx/>
              </a:defRPr>
            </a:lvl2pPr>
            <a:lvl3pPr lvl="2">
              <a:spcBef>
                <a:spcPts val="0"/>
              </a:spcBef>
              <a:spcAft>
                <a:spcPts val="0"/>
              </a:spcAft>
              <a:buSzPts val="2400"/>
              <a:buNone/>
              <a:defRPr sz="2400">
                <a:uFillTx/>
              </a:defRPr>
            </a:lvl3pPr>
            <a:lvl4pPr lvl="3">
              <a:spcBef>
                <a:spcPts val="0"/>
              </a:spcBef>
              <a:spcAft>
                <a:spcPts val="0"/>
              </a:spcAft>
              <a:buSzPts val="2400"/>
              <a:buNone/>
              <a:defRPr sz="2400">
                <a:uFillTx/>
              </a:defRPr>
            </a:lvl4pPr>
            <a:lvl5pPr lvl="4">
              <a:spcBef>
                <a:spcPts val="0"/>
              </a:spcBef>
              <a:spcAft>
                <a:spcPts val="0"/>
              </a:spcAft>
              <a:buSzPts val="2400"/>
              <a:buNone/>
              <a:defRPr sz="2400">
                <a:uFillTx/>
              </a:defRPr>
            </a:lvl5pPr>
            <a:lvl6pPr lvl="5">
              <a:spcBef>
                <a:spcPts val="0"/>
              </a:spcBef>
              <a:spcAft>
                <a:spcPts val="0"/>
              </a:spcAft>
              <a:buSzPts val="2400"/>
              <a:buNone/>
              <a:defRPr sz="2400">
                <a:uFillTx/>
              </a:defRPr>
            </a:lvl6pPr>
            <a:lvl7pPr lvl="6">
              <a:spcBef>
                <a:spcPts val="0"/>
              </a:spcBef>
              <a:spcAft>
                <a:spcPts val="0"/>
              </a:spcAft>
              <a:buSzPts val="2400"/>
              <a:buNone/>
              <a:defRPr sz="2400">
                <a:uFillTx/>
              </a:defRPr>
            </a:lvl7pPr>
            <a:lvl8pPr lvl="7">
              <a:spcBef>
                <a:spcPts val="0"/>
              </a:spcBef>
              <a:spcAft>
                <a:spcPts val="0"/>
              </a:spcAft>
              <a:buSzPts val="2400"/>
              <a:buNone/>
              <a:defRPr sz="2400">
                <a:uFillTx/>
              </a:defRPr>
            </a:lvl8pPr>
            <a:lvl9pPr lvl="8">
              <a:spcBef>
                <a:spcPts val="0"/>
              </a:spcBef>
              <a:spcAft>
                <a:spcPts val="0"/>
              </a:spcAft>
              <a:buSzPts val="2400"/>
              <a:buNone/>
              <a:defRPr sz="2400">
                <a:uFillTx/>
              </a:defRPr>
            </a:lvl9pPr>
          </a:lstStyle>
          <a:p>
            <a:endParaRPr>
              <a:uFillTx/>
            </a:endParaRPr>
          </a:p>
        </p:txBody>
      </p:sp>
      <p:sp>
        <p:nvSpPr>
          <p:cNvPr xmlns:c="http://schemas.openxmlformats.org/drawingml/2006/chart" xmlns:pic="http://schemas.openxmlformats.org/drawingml/2006/picture" xmlns:dgm="http://schemas.openxmlformats.org/drawingml/2006/diagram" id="33" name="Google Shape;33;p7"/>
          <p:cNvSpPr xmlns:c="http://schemas.openxmlformats.org/drawingml/2006/chart" xmlns:pic="http://schemas.openxmlformats.org/drawingml/2006/picture" xmlns:dgm="http://schemas.openxmlformats.org/drawingml/2006/diagram" txBox="1">
            <a:spLocks noGrp="1"/>
          </p:cNvSpPr>
          <p:nvPr>
            <p:ph idx="1" type="body"/>
          </p:nvPr>
        </p:nvSpPr>
        <p:spPr xmlns:c="http://schemas.openxmlformats.org/drawingml/2006/chart" xmlns:pic="http://schemas.openxmlformats.org/drawingml/2006/picture" xmlns:dgm="http://schemas.openxmlformats.org/drawingml/2006/diagram">
          <a:xfrm>
            <a:off x="311700" y="1389600"/>
            <a:ext cx="2808000" cy="3179400"/>
          </a:xfrm>
          <a:prstGeom prst="rect">
            <a:avLst/>
          </a:prstGeom>
        </p:spPr>
        <p:txBody xmlns:c="http://schemas.openxmlformats.org/drawingml/2006/chart" xmlns:pic="http://schemas.openxmlformats.org/drawingml/2006/picture" xmlns:dgm="http://schemas.openxmlformats.org/drawingml/2006/diagram">
          <a:bodyPr anchor="t" anchorCtr="0" bIns="91425" lIns="91425" rIns="91425" spcFirstLastPara="1" tIns="91425" wrap="square"/>
          <a:lstStyle>
            <a:lvl1pPr indent="-304800" lvl="0" marL="457200">
              <a:spcBef>
                <a:spcPts val="0"/>
              </a:spcBef>
              <a:spcAft>
                <a:spcPts val="0"/>
              </a:spcAft>
              <a:buSzPts val="1200"/>
              <a:buChar char="●"/>
              <a:defRPr sz="1200">
                <a:uFillTx/>
              </a:defRPr>
            </a:lvl1pPr>
            <a:lvl2pPr indent="-304800" lvl="1" marL="914400">
              <a:spcBef>
                <a:spcPts val="1600"/>
              </a:spcBef>
              <a:spcAft>
                <a:spcPts val="0"/>
              </a:spcAft>
              <a:buSzPts val="1200"/>
              <a:buChar char="○"/>
              <a:defRPr sz="1200">
                <a:uFillTx/>
              </a:defRPr>
            </a:lvl2pPr>
            <a:lvl3pPr indent="-304800" lvl="2" marL="1371600">
              <a:spcBef>
                <a:spcPts val="1600"/>
              </a:spcBef>
              <a:spcAft>
                <a:spcPts val="0"/>
              </a:spcAft>
              <a:buSzPts val="1200"/>
              <a:buChar char="■"/>
              <a:defRPr sz="1200">
                <a:uFillTx/>
              </a:defRPr>
            </a:lvl3pPr>
            <a:lvl4pPr indent="-304800" lvl="3" marL="1828800">
              <a:spcBef>
                <a:spcPts val="1600"/>
              </a:spcBef>
              <a:spcAft>
                <a:spcPts val="0"/>
              </a:spcAft>
              <a:buSzPts val="1200"/>
              <a:buChar char="●"/>
              <a:defRPr sz="1200">
                <a:uFillTx/>
              </a:defRPr>
            </a:lvl4pPr>
            <a:lvl5pPr indent="-304800" lvl="4" marL="2286000">
              <a:spcBef>
                <a:spcPts val="1600"/>
              </a:spcBef>
              <a:spcAft>
                <a:spcPts val="0"/>
              </a:spcAft>
              <a:buSzPts val="1200"/>
              <a:buChar char="○"/>
              <a:defRPr sz="1200">
                <a:uFillTx/>
              </a:defRPr>
            </a:lvl5pPr>
            <a:lvl6pPr indent="-304800" lvl="5" marL="2743200">
              <a:spcBef>
                <a:spcPts val="1600"/>
              </a:spcBef>
              <a:spcAft>
                <a:spcPts val="0"/>
              </a:spcAft>
              <a:buSzPts val="1200"/>
              <a:buChar char="■"/>
              <a:defRPr sz="1200">
                <a:uFillTx/>
              </a:defRPr>
            </a:lvl6pPr>
            <a:lvl7pPr indent="-304800" lvl="6" marL="3200400">
              <a:spcBef>
                <a:spcPts val="1600"/>
              </a:spcBef>
              <a:spcAft>
                <a:spcPts val="0"/>
              </a:spcAft>
              <a:buSzPts val="1200"/>
              <a:buChar char="●"/>
              <a:defRPr sz="1200">
                <a:uFillTx/>
              </a:defRPr>
            </a:lvl7pPr>
            <a:lvl8pPr indent="-304800" lvl="7" marL="3657600">
              <a:spcBef>
                <a:spcPts val="1600"/>
              </a:spcBef>
              <a:spcAft>
                <a:spcPts val="0"/>
              </a:spcAft>
              <a:buSzPts val="1200"/>
              <a:buChar char="○"/>
              <a:defRPr sz="1200">
                <a:uFillTx/>
              </a:defRPr>
            </a:lvl8pPr>
            <a:lvl9pPr indent="-304800" lvl="8" marL="4114800">
              <a:spcBef>
                <a:spcPts val="1600"/>
              </a:spcBef>
              <a:spcAft>
                <a:spcPts val="1600"/>
              </a:spcAft>
              <a:buSzPts val="1200"/>
              <a:buChar char="■"/>
              <a:defRPr sz="1200">
                <a:uFillTx/>
              </a:defRPr>
            </a:lvl9pPr>
          </a:lstStyle>
          <a:p>
            <a:endParaRPr>
              <a:uFillTx/>
            </a:endParaRPr>
          </a:p>
        </p:txBody>
      </p:sp>
      <p:sp>
        <p:nvSpPr>
          <p:cNvPr xmlns:c="http://schemas.openxmlformats.org/drawingml/2006/chart" xmlns:pic="http://schemas.openxmlformats.org/drawingml/2006/picture" xmlns:dgm="http://schemas.openxmlformats.org/drawingml/2006/diagram" id="34" name="Google Shape;34;p7"/>
          <p:cNvSpPr xmlns:c="http://schemas.openxmlformats.org/drawingml/2006/chart" xmlns:pic="http://schemas.openxmlformats.org/drawingml/2006/picture" xmlns:dgm="http://schemas.openxmlformats.org/drawingml/2006/diagram" txBox="1">
            <a:spLocks noGrp="1"/>
          </p:cNvSpPr>
          <p:nvPr>
            <p:ph idx="12" type="sldNum"/>
          </p:nvPr>
        </p:nvSpPr>
        <p:spPr xmlns:c="http://schemas.openxmlformats.org/drawingml/2006/chart" xmlns:pic="http://schemas.openxmlformats.org/drawingml/2006/picture" xmlns:dgm="http://schemas.openxmlformats.org/drawingml/2006/diagram">
          <a:xfrm>
            <a:off x="8472458" y="4663217"/>
            <a:ext cx="548700" cy="393600"/>
          </a:xfrm>
          <a:prstGeom prst="rect">
            <a:avLst/>
          </a:prstGeom>
        </p:spPr>
        <p:txBody xmlns:c="http://schemas.openxmlformats.org/drawingml/2006/chart" xmlns:pic="http://schemas.openxmlformats.org/drawingml/2006/picture" xmlns:dgm="http://schemas.openxmlformats.org/drawingml/2006/diagram">
          <a:bodyPr anchor="ctr" anchorCtr="0" bIns="91425" lIns="91425" rIns="91425" spcFirstLastPara="1" tIns="91425" wrap="square">
            <a:noAutofit/>
          </a:bodyPr>
          <a:lstStyle>
            <a:lvl1pPr lvl="0">
              <a:buNone/>
              <a:defRPr>
                <a:uFillTx/>
              </a:defRPr>
            </a:lvl1pPr>
            <a:lvl2pPr lvl="1">
              <a:buNone/>
              <a:defRPr>
                <a:uFillTx/>
              </a:defRPr>
            </a:lvl2pPr>
            <a:lvl3pPr lvl="2">
              <a:buNone/>
              <a:defRPr>
                <a:uFillTx/>
              </a:defRPr>
            </a:lvl3pPr>
            <a:lvl4pPr lvl="3">
              <a:buNone/>
              <a:defRPr>
                <a:uFillTx/>
              </a:defRPr>
            </a:lvl4pPr>
            <a:lvl5pPr lvl="4">
              <a:buNone/>
              <a:defRPr>
                <a:uFillTx/>
              </a:defRPr>
            </a:lvl5pPr>
            <a:lvl6pPr lvl="5">
              <a:buNone/>
              <a:defRPr>
                <a:uFillTx/>
              </a:defRPr>
            </a:lvl6pPr>
            <a:lvl7pPr lvl="6">
              <a:buNone/>
              <a:defRPr>
                <a:uFillTx/>
              </a:defRPr>
            </a:lvl7pPr>
            <a:lvl8pPr lvl="7">
              <a:buNone/>
              <a:defRPr>
                <a:uFillTx/>
              </a:defRPr>
            </a:lvl8pPr>
            <a:lvl9pPr lvl="8">
              <a:buNone/>
              <a:defRPr>
                <a:uFillTx/>
              </a:defRPr>
            </a:lvl9pPr>
          </a:lstStyle>
          <a:p>
            <a:pPr algn="r" indent="0" lvl="0" marL="0" rtl="0">
              <a:spcBef>
                <a:spcPts val="0"/>
              </a:spcBef>
              <a:spcAft>
                <a:spcPts val="0"/>
              </a:spcAft>
              <a:buNone/>
            </a:pPr>
            <a:fld id="{00000000-1234-1234-1234-123412341234}" type="slidenum">
              <a:rPr lang="en">
                <a:uFillTx/>
              </a:rPr>
              <a:t>‹#›</a:t>
            </a:fld>
            <a:endParaRPr>
              <a:uFillTx/>
            </a:endParaRPr>
          </a:p>
        </p:txBody>
      </p:sp>
    </p:spTree>
  </p:cSld>
  <p:clrMapOvr xmlns:c="http://schemas.openxmlformats.org/drawingml/2006/chart" xmlns:pic="http://schemas.openxmlformats.org/drawingml/2006/picture" xmlns:dgm="http://schemas.openxmlformats.org/drawingml/2006/diagram">
    <a:masterClrMapping/>
  </p:clrMapOvr>
</p:sldLayout>
</file>

<file path=ppt/slideLayouts/slideLayout7.xml><?xml version="1.0" encoding="utf-8"?>
<p:sldLayout xmlns:a="http://schemas.openxmlformats.org/drawingml/2006/main" xmlns:p="http://schemas.openxmlformats.org/presentationml/2006/main" xmlns:s="http://schemas.openxmlformats.org/officeDocument/2006/sharedTypes" xmlns:r="http://schemas.openxmlformats.org/officeDocument/2006/relationships">
  <p:cSld name="MAIN_POINT">
    <p:bg>
      <p:bgPr>
        <a:solidFill>
          <a:schemeClr val="lt2"/>
        </a:solidFill>
        <a:effectLst/>
      </p:bgPr>
    </p:bg>
    <p:spTree>
      <p:nvGrpSpPr>
        <p:cNvPr xmlns:c="http://schemas.openxmlformats.org/drawingml/2006/chart" xmlns:pic="http://schemas.openxmlformats.org/drawingml/2006/picture" xmlns:dgm="http://schemas.openxmlformats.org/drawingml/2006/diagram" id="1" name="Shape 35"/>
        <p:cNvGrpSpPr xmlns:c="http://schemas.openxmlformats.org/drawingml/2006/chart" xmlns:pic="http://schemas.openxmlformats.org/drawingml/2006/picture" xmlns:dgm="http://schemas.openxmlformats.org/drawingml/2006/diagram"/>
        <p:nvPr/>
      </p:nvGrpSpPr>
      <p:grpSpPr xmlns:c="http://schemas.openxmlformats.org/drawingml/2006/chart" xmlns:pic="http://schemas.openxmlformats.org/drawingml/2006/picture" xmlns:dgm="http://schemas.openxmlformats.org/drawingml/2006/diagram">
        <a:xfrm>
          <a:off x="0" y="0"/>
          <a:ext cx="0" cy="0"/>
          <a:chOff x="0" y="0"/>
          <a:chExt cx="0" cy="0"/>
        </a:xfrm>
      </p:grpSpPr>
      <p:sp>
        <p:nvSpPr>
          <p:cNvPr xmlns:c="http://schemas.openxmlformats.org/drawingml/2006/chart" xmlns:pic="http://schemas.openxmlformats.org/drawingml/2006/picture" xmlns:dgm="http://schemas.openxmlformats.org/drawingml/2006/diagram" id="36" name="Google Shape;36;p8"/>
          <p:cNvSpPr xmlns:c="http://schemas.openxmlformats.org/drawingml/2006/chart" xmlns:pic="http://schemas.openxmlformats.org/drawingml/2006/picture" xmlns:dgm="http://schemas.openxmlformats.org/drawingml/2006/diagram" txBox="1">
            <a:spLocks noGrp="1"/>
          </p:cNvSpPr>
          <p:nvPr>
            <p:ph type="title"/>
          </p:nvPr>
        </p:nvSpPr>
        <p:spPr xmlns:c="http://schemas.openxmlformats.org/drawingml/2006/chart" xmlns:pic="http://schemas.openxmlformats.org/drawingml/2006/picture" xmlns:dgm="http://schemas.openxmlformats.org/drawingml/2006/diagram">
          <a:xfrm>
            <a:off x="490250" y="526350"/>
            <a:ext cx="5797500" cy="4090800"/>
          </a:xfrm>
          <a:prstGeom prst="rect">
            <a:avLst/>
          </a:prstGeom>
        </p:spPr>
        <p:txBody xmlns:c="http://schemas.openxmlformats.org/drawingml/2006/chart" xmlns:pic="http://schemas.openxmlformats.org/drawingml/2006/picture" xmlns:dgm="http://schemas.openxmlformats.org/drawingml/2006/diagram">
          <a:bodyPr anchor="ctr" anchorCtr="0" bIns="91425" lIns="91425" rIns="91425" spcFirstLastPara="1" tIns="91425" wrap="square"/>
          <a:lstStyle>
            <a:lvl1pPr lvl="0">
              <a:spcBef>
                <a:spcPts val="0"/>
              </a:spcBef>
              <a:spcAft>
                <a:spcPts val="0"/>
              </a:spcAft>
              <a:buSzPts val="4800"/>
              <a:buNone/>
              <a:defRPr sz="4800">
                <a:uFillTx/>
              </a:defRPr>
            </a:lvl1pPr>
            <a:lvl2pPr lvl="1">
              <a:spcBef>
                <a:spcPts val="0"/>
              </a:spcBef>
              <a:spcAft>
                <a:spcPts val="0"/>
              </a:spcAft>
              <a:buSzPts val="4800"/>
              <a:buNone/>
              <a:defRPr sz="4800">
                <a:uFillTx/>
              </a:defRPr>
            </a:lvl2pPr>
            <a:lvl3pPr lvl="2">
              <a:spcBef>
                <a:spcPts val="0"/>
              </a:spcBef>
              <a:spcAft>
                <a:spcPts val="0"/>
              </a:spcAft>
              <a:buSzPts val="4800"/>
              <a:buNone/>
              <a:defRPr sz="4800">
                <a:uFillTx/>
              </a:defRPr>
            </a:lvl3pPr>
            <a:lvl4pPr lvl="3">
              <a:spcBef>
                <a:spcPts val="0"/>
              </a:spcBef>
              <a:spcAft>
                <a:spcPts val="0"/>
              </a:spcAft>
              <a:buSzPts val="4800"/>
              <a:buNone/>
              <a:defRPr sz="4800">
                <a:uFillTx/>
              </a:defRPr>
            </a:lvl4pPr>
            <a:lvl5pPr lvl="4">
              <a:spcBef>
                <a:spcPts val="0"/>
              </a:spcBef>
              <a:spcAft>
                <a:spcPts val="0"/>
              </a:spcAft>
              <a:buSzPts val="4800"/>
              <a:buNone/>
              <a:defRPr sz="4800">
                <a:uFillTx/>
              </a:defRPr>
            </a:lvl5pPr>
            <a:lvl6pPr lvl="5">
              <a:spcBef>
                <a:spcPts val="0"/>
              </a:spcBef>
              <a:spcAft>
                <a:spcPts val="0"/>
              </a:spcAft>
              <a:buSzPts val="4800"/>
              <a:buNone/>
              <a:defRPr sz="4800">
                <a:uFillTx/>
              </a:defRPr>
            </a:lvl6pPr>
            <a:lvl7pPr lvl="6">
              <a:spcBef>
                <a:spcPts val="0"/>
              </a:spcBef>
              <a:spcAft>
                <a:spcPts val="0"/>
              </a:spcAft>
              <a:buSzPts val="4800"/>
              <a:buNone/>
              <a:defRPr sz="4800">
                <a:uFillTx/>
              </a:defRPr>
            </a:lvl7pPr>
            <a:lvl8pPr lvl="7">
              <a:spcBef>
                <a:spcPts val="0"/>
              </a:spcBef>
              <a:spcAft>
                <a:spcPts val="0"/>
              </a:spcAft>
              <a:buSzPts val="4800"/>
              <a:buNone/>
              <a:defRPr sz="4800">
                <a:uFillTx/>
              </a:defRPr>
            </a:lvl8pPr>
            <a:lvl9pPr lvl="8">
              <a:spcBef>
                <a:spcPts val="0"/>
              </a:spcBef>
              <a:spcAft>
                <a:spcPts val="0"/>
              </a:spcAft>
              <a:buSzPts val="4800"/>
              <a:buNone/>
              <a:defRPr sz="4800">
                <a:uFillTx/>
              </a:defRPr>
            </a:lvl9pPr>
          </a:lstStyle>
          <a:p>
            <a:endParaRPr>
              <a:uFillTx/>
            </a:endParaRPr>
          </a:p>
        </p:txBody>
      </p:sp>
      <p:sp>
        <p:nvSpPr>
          <p:cNvPr xmlns:c="http://schemas.openxmlformats.org/drawingml/2006/chart" xmlns:pic="http://schemas.openxmlformats.org/drawingml/2006/picture" xmlns:dgm="http://schemas.openxmlformats.org/drawingml/2006/diagram" id="37" name="Google Shape;37;p8"/>
          <p:cNvSpPr xmlns:c="http://schemas.openxmlformats.org/drawingml/2006/chart" xmlns:pic="http://schemas.openxmlformats.org/drawingml/2006/picture" xmlns:dgm="http://schemas.openxmlformats.org/drawingml/2006/diagram" txBox="1">
            <a:spLocks noGrp="1"/>
          </p:cNvSpPr>
          <p:nvPr>
            <p:ph idx="12" type="sldNum"/>
          </p:nvPr>
        </p:nvSpPr>
        <p:spPr xmlns:c="http://schemas.openxmlformats.org/drawingml/2006/chart" xmlns:pic="http://schemas.openxmlformats.org/drawingml/2006/picture" xmlns:dgm="http://schemas.openxmlformats.org/drawingml/2006/diagram">
          <a:xfrm>
            <a:off x="8472458" y="4663217"/>
            <a:ext cx="548700" cy="393600"/>
          </a:xfrm>
          <a:prstGeom prst="rect">
            <a:avLst/>
          </a:prstGeom>
        </p:spPr>
        <p:txBody xmlns:c="http://schemas.openxmlformats.org/drawingml/2006/chart" xmlns:pic="http://schemas.openxmlformats.org/drawingml/2006/picture" xmlns:dgm="http://schemas.openxmlformats.org/drawingml/2006/diagram">
          <a:bodyPr anchor="ctr" anchorCtr="0" bIns="91425" lIns="91425" rIns="91425" spcFirstLastPara="1" tIns="91425" wrap="square">
            <a:noAutofit/>
          </a:bodyPr>
          <a:lstStyle>
            <a:lvl1pPr lvl="0">
              <a:buNone/>
              <a:defRPr>
                <a:uFillTx/>
              </a:defRPr>
            </a:lvl1pPr>
            <a:lvl2pPr lvl="1">
              <a:buNone/>
              <a:defRPr>
                <a:uFillTx/>
              </a:defRPr>
            </a:lvl2pPr>
            <a:lvl3pPr lvl="2">
              <a:buNone/>
              <a:defRPr>
                <a:uFillTx/>
              </a:defRPr>
            </a:lvl3pPr>
            <a:lvl4pPr lvl="3">
              <a:buNone/>
              <a:defRPr>
                <a:uFillTx/>
              </a:defRPr>
            </a:lvl4pPr>
            <a:lvl5pPr lvl="4">
              <a:buNone/>
              <a:defRPr>
                <a:uFillTx/>
              </a:defRPr>
            </a:lvl5pPr>
            <a:lvl6pPr lvl="5">
              <a:buNone/>
              <a:defRPr>
                <a:uFillTx/>
              </a:defRPr>
            </a:lvl6pPr>
            <a:lvl7pPr lvl="6">
              <a:buNone/>
              <a:defRPr>
                <a:uFillTx/>
              </a:defRPr>
            </a:lvl7pPr>
            <a:lvl8pPr lvl="7">
              <a:buNone/>
              <a:defRPr>
                <a:uFillTx/>
              </a:defRPr>
            </a:lvl8pPr>
            <a:lvl9pPr lvl="8">
              <a:buNone/>
              <a:defRPr>
                <a:uFillTx/>
              </a:defRPr>
            </a:lvl9pPr>
          </a:lstStyle>
          <a:p>
            <a:pPr algn="r" indent="0" lvl="0" marL="0" rtl="0">
              <a:spcBef>
                <a:spcPts val="0"/>
              </a:spcBef>
              <a:spcAft>
                <a:spcPts val="0"/>
              </a:spcAft>
              <a:buNone/>
            </a:pPr>
            <a:fld id="{00000000-1234-1234-1234-123412341234}" type="slidenum">
              <a:rPr lang="en">
                <a:uFillTx/>
              </a:rPr>
              <a:t>‹#›</a:t>
            </a:fld>
            <a:endParaRPr>
              <a:uFillTx/>
            </a:endParaRPr>
          </a:p>
        </p:txBody>
      </p:sp>
    </p:spTree>
  </p:cSld>
  <p:clrMapOvr xmlns:c="http://schemas.openxmlformats.org/drawingml/2006/chart" xmlns:pic="http://schemas.openxmlformats.org/drawingml/2006/picture" xmlns:dgm="http://schemas.openxmlformats.org/drawingml/2006/diagram">
    <a:masterClrMapping/>
  </p:clrMapOvr>
</p:sldLayout>
</file>

<file path=ppt/slideLayouts/slideLayout8.xml><?xml version="1.0" encoding="utf-8"?>
<p:sldLayout xmlns:a="http://schemas.openxmlformats.org/drawingml/2006/main" xmlns:p="http://schemas.openxmlformats.org/presentationml/2006/main" xmlns:s="http://schemas.openxmlformats.org/officeDocument/2006/sharedTypes" xmlns:r="http://schemas.openxmlformats.org/officeDocument/2006/relationships">
  <p:cSld name="SECTION_TITLE_AND_DESCRIPTION">
    <p:spTree>
      <p:nvGrpSpPr>
        <p:cNvPr xmlns:c="http://schemas.openxmlformats.org/drawingml/2006/chart" xmlns:pic="http://schemas.openxmlformats.org/drawingml/2006/picture" xmlns:dgm="http://schemas.openxmlformats.org/drawingml/2006/diagram" id="1" name="Shape 38"/>
        <p:cNvGrpSpPr xmlns:c="http://schemas.openxmlformats.org/drawingml/2006/chart" xmlns:pic="http://schemas.openxmlformats.org/drawingml/2006/picture" xmlns:dgm="http://schemas.openxmlformats.org/drawingml/2006/diagram"/>
        <p:nvPr/>
      </p:nvGrpSpPr>
      <p:grpSpPr xmlns:c="http://schemas.openxmlformats.org/drawingml/2006/chart" xmlns:pic="http://schemas.openxmlformats.org/drawingml/2006/picture" xmlns:dgm="http://schemas.openxmlformats.org/drawingml/2006/diagram">
        <a:xfrm>
          <a:off x="0" y="0"/>
          <a:ext cx="0" cy="0"/>
          <a:chOff x="0" y="0"/>
          <a:chExt cx="0" cy="0"/>
        </a:xfrm>
      </p:grpSpPr>
      <p:sp>
        <p:nvSpPr>
          <p:cNvPr xmlns:c="http://schemas.openxmlformats.org/drawingml/2006/chart" xmlns:pic="http://schemas.openxmlformats.org/drawingml/2006/picture" xmlns:dgm="http://schemas.openxmlformats.org/drawingml/2006/diagram" id="39" name="Google Shape;39;p9"/>
          <p:cNvSpPr xmlns:c="http://schemas.openxmlformats.org/drawingml/2006/chart" xmlns:pic="http://schemas.openxmlformats.org/drawingml/2006/picture" xmlns:dgm="http://schemas.openxmlformats.org/drawingml/2006/diagram">
            <a:spLocks/>
          </p:cNvSpPr>
          <p:nvPr/>
        </p:nvSpPr>
        <p:spPr xmlns:c="http://schemas.openxmlformats.org/drawingml/2006/chart" xmlns:pic="http://schemas.openxmlformats.org/drawingml/2006/picture" xmlns:dgm="http://schemas.openxmlformats.org/drawingml/2006/diagram">
          <a:xfrm>
            <a:off x="4572000" y="75"/>
            <a:ext cx="4572000" cy="5143500"/>
          </a:xfrm>
          <a:prstGeom prst="rect">
            <a:avLst/>
          </a:prstGeom>
          <a:solidFill>
            <a:schemeClr val="dk1"/>
          </a:solidFill>
          <a:ln>
            <a:noFill/>
          </a:ln>
        </p:spPr>
        <p:txBody xmlns:c="http://schemas.openxmlformats.org/drawingml/2006/chart" xmlns:pic="http://schemas.openxmlformats.org/drawingml/2006/picture" xmlns:dgm="http://schemas.openxmlformats.org/drawingml/2006/diagram">
          <a:bodyPr anchor="ctr" anchorCtr="0" bIns="91425" lIns="91425" rIns="91425" spcFirstLastPara="1" tIns="91425" wrap="square">
            <a:noAutofit/>
          </a:bodyPr>
          <a:lstStyle/>
          <a:p>
            <a:pPr algn="l" indent="0" lvl="0" marL="0" rtl="0">
              <a:spcBef>
                <a:spcPts val="0"/>
              </a:spcBef>
              <a:spcAft>
                <a:spcPts val="0"/>
              </a:spcAft>
              <a:buNone/>
            </a:pPr>
            <a:endParaRPr>
              <a:uFillTx/>
            </a:endParaRPr>
          </a:p>
        </p:txBody>
      </p:sp>
      <p:cxnSp>
        <p:nvCxnSpPr>
          <p:cNvPr xmlns:c="http://schemas.openxmlformats.org/drawingml/2006/chart" xmlns:pic="http://schemas.openxmlformats.org/drawingml/2006/picture" xmlns:dgm="http://schemas.openxmlformats.org/drawingml/2006/diagram" id="40" name="Google Shape;40;p9"/>
          <p:cNvCxnSpPr xmlns:c="http://schemas.openxmlformats.org/drawingml/2006/chart" xmlns:pic="http://schemas.openxmlformats.org/drawingml/2006/picture" xmlns:dgm="http://schemas.openxmlformats.org/drawingml/2006/diagram"/>
          <p:nvPr/>
        </p:nvCxnSpPr>
        <p:spPr xmlns:c="http://schemas.openxmlformats.org/drawingml/2006/chart" xmlns:pic="http://schemas.openxmlformats.org/drawingml/2006/picture" xmlns:dgm="http://schemas.openxmlformats.org/drawingml/2006/diagram">
          <a:xfrm>
            <a:off x="5029675" y="4495500"/>
            <a:ext cx="468300" cy="0"/>
          </a:xfrm>
          <a:prstGeom prst="straightConnector1">
            <a:avLst/>
          </a:prstGeom>
          <a:noFill/>
          <a:ln cap="flat" cmpd="sng" w="19050">
            <a:solidFill>
              <a:schemeClr val="lt2"/>
            </a:solidFill>
            <a:prstDash val="solid"/>
            <a:round/>
            <a:headEnd len="sm" type="none" w="sm"/>
            <a:tailEnd len="sm" type="none" w="sm"/>
          </a:ln>
        </p:spPr>
      </p:cxnSp>
      <p:sp>
        <p:nvSpPr>
          <p:cNvPr xmlns:c="http://schemas.openxmlformats.org/drawingml/2006/chart" xmlns:pic="http://schemas.openxmlformats.org/drawingml/2006/picture" xmlns:dgm="http://schemas.openxmlformats.org/drawingml/2006/diagram" id="41" name="Google Shape;41;p9"/>
          <p:cNvSpPr xmlns:c="http://schemas.openxmlformats.org/drawingml/2006/chart" xmlns:pic="http://schemas.openxmlformats.org/drawingml/2006/picture" xmlns:dgm="http://schemas.openxmlformats.org/drawingml/2006/diagram" txBox="1">
            <a:spLocks noGrp="1"/>
          </p:cNvSpPr>
          <p:nvPr>
            <p:ph type="title"/>
          </p:nvPr>
        </p:nvSpPr>
        <p:spPr xmlns:c="http://schemas.openxmlformats.org/drawingml/2006/chart" xmlns:pic="http://schemas.openxmlformats.org/drawingml/2006/picture" xmlns:dgm="http://schemas.openxmlformats.org/drawingml/2006/diagram">
          <a:xfrm>
            <a:off x="265500" y="1205825"/>
            <a:ext cx="4045200" cy="1509600"/>
          </a:xfrm>
          <a:prstGeom prst="rect">
            <a:avLst/>
          </a:prstGeom>
        </p:spPr>
        <p:txBody xmlns:c="http://schemas.openxmlformats.org/drawingml/2006/chart" xmlns:pic="http://schemas.openxmlformats.org/drawingml/2006/picture" xmlns:dgm="http://schemas.openxmlformats.org/drawingml/2006/diagram">
          <a:bodyPr anchor="b" anchorCtr="0" bIns="91425" lIns="91425" rIns="91425" spcFirstLastPara="1" tIns="91425" wrap="square"/>
          <a:lstStyle>
            <a:lvl1pPr algn="ctr" lvl="0">
              <a:spcBef>
                <a:spcPts val="0"/>
              </a:spcBef>
              <a:spcAft>
                <a:spcPts val="0"/>
              </a:spcAft>
              <a:buSzPts val="4200"/>
              <a:buNone/>
              <a:defRPr sz="4200">
                <a:uFillTx/>
              </a:defRPr>
            </a:lvl1pPr>
            <a:lvl2pPr algn="ctr" lvl="1">
              <a:spcBef>
                <a:spcPts val="0"/>
              </a:spcBef>
              <a:spcAft>
                <a:spcPts val="0"/>
              </a:spcAft>
              <a:buSzPts val="4200"/>
              <a:buNone/>
              <a:defRPr sz="4200">
                <a:uFillTx/>
              </a:defRPr>
            </a:lvl2pPr>
            <a:lvl3pPr algn="ctr" lvl="2">
              <a:spcBef>
                <a:spcPts val="0"/>
              </a:spcBef>
              <a:spcAft>
                <a:spcPts val="0"/>
              </a:spcAft>
              <a:buSzPts val="4200"/>
              <a:buNone/>
              <a:defRPr sz="4200">
                <a:uFillTx/>
              </a:defRPr>
            </a:lvl3pPr>
            <a:lvl4pPr algn="ctr" lvl="3">
              <a:spcBef>
                <a:spcPts val="0"/>
              </a:spcBef>
              <a:spcAft>
                <a:spcPts val="0"/>
              </a:spcAft>
              <a:buSzPts val="4200"/>
              <a:buNone/>
              <a:defRPr sz="4200">
                <a:uFillTx/>
              </a:defRPr>
            </a:lvl4pPr>
            <a:lvl5pPr algn="ctr" lvl="4">
              <a:spcBef>
                <a:spcPts val="0"/>
              </a:spcBef>
              <a:spcAft>
                <a:spcPts val="0"/>
              </a:spcAft>
              <a:buSzPts val="4200"/>
              <a:buNone/>
              <a:defRPr sz="4200">
                <a:uFillTx/>
              </a:defRPr>
            </a:lvl5pPr>
            <a:lvl6pPr algn="ctr" lvl="5">
              <a:spcBef>
                <a:spcPts val="0"/>
              </a:spcBef>
              <a:spcAft>
                <a:spcPts val="0"/>
              </a:spcAft>
              <a:buSzPts val="4200"/>
              <a:buNone/>
              <a:defRPr sz="4200">
                <a:uFillTx/>
              </a:defRPr>
            </a:lvl6pPr>
            <a:lvl7pPr algn="ctr" lvl="6">
              <a:spcBef>
                <a:spcPts val="0"/>
              </a:spcBef>
              <a:spcAft>
                <a:spcPts val="0"/>
              </a:spcAft>
              <a:buSzPts val="4200"/>
              <a:buNone/>
              <a:defRPr sz="4200">
                <a:uFillTx/>
              </a:defRPr>
            </a:lvl7pPr>
            <a:lvl8pPr algn="ctr" lvl="7">
              <a:spcBef>
                <a:spcPts val="0"/>
              </a:spcBef>
              <a:spcAft>
                <a:spcPts val="0"/>
              </a:spcAft>
              <a:buSzPts val="4200"/>
              <a:buNone/>
              <a:defRPr sz="4200">
                <a:uFillTx/>
              </a:defRPr>
            </a:lvl8pPr>
            <a:lvl9pPr algn="ctr" lvl="8">
              <a:spcBef>
                <a:spcPts val="0"/>
              </a:spcBef>
              <a:spcAft>
                <a:spcPts val="0"/>
              </a:spcAft>
              <a:buSzPts val="4200"/>
              <a:buNone/>
              <a:defRPr sz="4200">
                <a:uFillTx/>
              </a:defRPr>
            </a:lvl9pPr>
          </a:lstStyle>
          <a:p>
            <a:endParaRPr>
              <a:uFillTx/>
            </a:endParaRPr>
          </a:p>
        </p:txBody>
      </p:sp>
      <p:sp>
        <p:nvSpPr>
          <p:cNvPr xmlns:c="http://schemas.openxmlformats.org/drawingml/2006/chart" xmlns:pic="http://schemas.openxmlformats.org/drawingml/2006/picture" xmlns:dgm="http://schemas.openxmlformats.org/drawingml/2006/diagram" id="42" name="Google Shape;42;p9"/>
          <p:cNvSpPr xmlns:c="http://schemas.openxmlformats.org/drawingml/2006/chart" xmlns:pic="http://schemas.openxmlformats.org/drawingml/2006/picture" xmlns:dgm="http://schemas.openxmlformats.org/drawingml/2006/diagram" txBox="1">
            <a:spLocks noGrp="1"/>
          </p:cNvSpPr>
          <p:nvPr>
            <p:ph idx="1" type="subTitle"/>
          </p:nvPr>
        </p:nvSpPr>
        <p:spPr xmlns:c="http://schemas.openxmlformats.org/drawingml/2006/chart" xmlns:pic="http://schemas.openxmlformats.org/drawingml/2006/picture" xmlns:dgm="http://schemas.openxmlformats.org/drawingml/2006/diagram">
          <a:xfrm>
            <a:off x="265500" y="2769001"/>
            <a:ext cx="4045200" cy="1345500"/>
          </a:xfrm>
          <a:prstGeom prst="rect">
            <a:avLst/>
          </a:prstGeom>
        </p:spPr>
        <p:txBody xmlns:c="http://schemas.openxmlformats.org/drawingml/2006/chart" xmlns:pic="http://schemas.openxmlformats.org/drawingml/2006/picture" xmlns:dgm="http://schemas.openxmlformats.org/drawingml/2006/diagram">
          <a:bodyPr anchor="t" anchorCtr="0" bIns="91425" lIns="91425" rIns="91425" spcFirstLastPara="1" tIns="91425" wrap="square"/>
          <a:lstStyle>
            <a:lvl1pPr algn="ctr" lvl="0">
              <a:lnSpc>
                <a:spcPct val="100000"/>
              </a:lnSpc>
              <a:spcBef>
                <a:spcPts val="0"/>
              </a:spcBef>
              <a:spcAft>
                <a:spcPts val="0"/>
              </a:spcAft>
              <a:buSzPts val="2100"/>
              <a:buNone/>
              <a:defRPr sz="2100">
                <a:uFillTx/>
              </a:defRPr>
            </a:lvl1pPr>
            <a:lvl2pPr algn="ctr" lvl="1">
              <a:lnSpc>
                <a:spcPct val="100000"/>
              </a:lnSpc>
              <a:spcBef>
                <a:spcPts val="0"/>
              </a:spcBef>
              <a:spcAft>
                <a:spcPts val="0"/>
              </a:spcAft>
              <a:buSzPts val="2100"/>
              <a:buNone/>
              <a:defRPr sz="2100">
                <a:uFillTx/>
              </a:defRPr>
            </a:lvl2pPr>
            <a:lvl3pPr algn="ctr" lvl="2">
              <a:lnSpc>
                <a:spcPct val="100000"/>
              </a:lnSpc>
              <a:spcBef>
                <a:spcPts val="0"/>
              </a:spcBef>
              <a:spcAft>
                <a:spcPts val="0"/>
              </a:spcAft>
              <a:buSzPts val="2100"/>
              <a:buNone/>
              <a:defRPr sz="2100">
                <a:uFillTx/>
              </a:defRPr>
            </a:lvl3pPr>
            <a:lvl4pPr algn="ctr" lvl="3">
              <a:lnSpc>
                <a:spcPct val="100000"/>
              </a:lnSpc>
              <a:spcBef>
                <a:spcPts val="0"/>
              </a:spcBef>
              <a:spcAft>
                <a:spcPts val="0"/>
              </a:spcAft>
              <a:buSzPts val="2100"/>
              <a:buNone/>
              <a:defRPr sz="2100">
                <a:uFillTx/>
              </a:defRPr>
            </a:lvl4pPr>
            <a:lvl5pPr algn="ctr" lvl="4">
              <a:lnSpc>
                <a:spcPct val="100000"/>
              </a:lnSpc>
              <a:spcBef>
                <a:spcPts val="0"/>
              </a:spcBef>
              <a:spcAft>
                <a:spcPts val="0"/>
              </a:spcAft>
              <a:buSzPts val="2100"/>
              <a:buNone/>
              <a:defRPr sz="2100">
                <a:uFillTx/>
              </a:defRPr>
            </a:lvl5pPr>
            <a:lvl6pPr algn="ctr" lvl="5">
              <a:lnSpc>
                <a:spcPct val="100000"/>
              </a:lnSpc>
              <a:spcBef>
                <a:spcPts val="0"/>
              </a:spcBef>
              <a:spcAft>
                <a:spcPts val="0"/>
              </a:spcAft>
              <a:buSzPts val="2100"/>
              <a:buNone/>
              <a:defRPr sz="2100">
                <a:uFillTx/>
              </a:defRPr>
            </a:lvl6pPr>
            <a:lvl7pPr algn="ctr" lvl="6">
              <a:lnSpc>
                <a:spcPct val="100000"/>
              </a:lnSpc>
              <a:spcBef>
                <a:spcPts val="0"/>
              </a:spcBef>
              <a:spcAft>
                <a:spcPts val="0"/>
              </a:spcAft>
              <a:buSzPts val="2100"/>
              <a:buNone/>
              <a:defRPr sz="2100">
                <a:uFillTx/>
              </a:defRPr>
            </a:lvl7pPr>
            <a:lvl8pPr algn="ctr" lvl="7">
              <a:lnSpc>
                <a:spcPct val="100000"/>
              </a:lnSpc>
              <a:spcBef>
                <a:spcPts val="0"/>
              </a:spcBef>
              <a:spcAft>
                <a:spcPts val="0"/>
              </a:spcAft>
              <a:buSzPts val="2100"/>
              <a:buNone/>
              <a:defRPr sz="2100">
                <a:uFillTx/>
              </a:defRPr>
            </a:lvl8pPr>
            <a:lvl9pPr algn="ctr" lvl="8">
              <a:lnSpc>
                <a:spcPct val="100000"/>
              </a:lnSpc>
              <a:spcBef>
                <a:spcPts val="0"/>
              </a:spcBef>
              <a:spcAft>
                <a:spcPts val="0"/>
              </a:spcAft>
              <a:buSzPts val="2100"/>
              <a:buNone/>
              <a:defRPr sz="2100">
                <a:uFillTx/>
              </a:defRPr>
            </a:lvl9pPr>
          </a:lstStyle>
          <a:p>
            <a:endParaRPr>
              <a:uFillTx/>
            </a:endParaRPr>
          </a:p>
        </p:txBody>
      </p:sp>
      <p:sp>
        <p:nvSpPr>
          <p:cNvPr xmlns:c="http://schemas.openxmlformats.org/drawingml/2006/chart" xmlns:pic="http://schemas.openxmlformats.org/drawingml/2006/picture" xmlns:dgm="http://schemas.openxmlformats.org/drawingml/2006/diagram" id="43" name="Google Shape;43;p9"/>
          <p:cNvSpPr xmlns:c="http://schemas.openxmlformats.org/drawingml/2006/chart" xmlns:pic="http://schemas.openxmlformats.org/drawingml/2006/picture" xmlns:dgm="http://schemas.openxmlformats.org/drawingml/2006/diagram" txBox="1">
            <a:spLocks noGrp="1"/>
          </p:cNvSpPr>
          <p:nvPr>
            <p:ph idx="2" type="body"/>
          </p:nvPr>
        </p:nvSpPr>
        <p:spPr xmlns:c="http://schemas.openxmlformats.org/drawingml/2006/chart" xmlns:pic="http://schemas.openxmlformats.org/drawingml/2006/picture" xmlns:dgm="http://schemas.openxmlformats.org/drawingml/2006/diagram">
          <a:xfrm>
            <a:off x="4939500" y="724200"/>
            <a:ext cx="3837000" cy="3695100"/>
          </a:xfrm>
          <a:prstGeom prst="rect">
            <a:avLst/>
          </a:prstGeom>
        </p:spPr>
        <p:txBody xmlns:c="http://schemas.openxmlformats.org/drawingml/2006/chart" xmlns:pic="http://schemas.openxmlformats.org/drawingml/2006/picture" xmlns:dgm="http://schemas.openxmlformats.org/drawingml/2006/diagram">
          <a:bodyPr anchor="ctr" anchorCtr="0" bIns="91425" lIns="91425" rIns="91425" spcFirstLastPara="1" tIns="91425" wrap="square"/>
          <a:lstStyle>
            <a:lvl1pPr indent="-342900" lvl="0" marL="457200">
              <a:spcBef>
                <a:spcPts val="0"/>
              </a:spcBef>
              <a:spcAft>
                <a:spcPts val="0"/>
              </a:spcAft>
              <a:buClr>
                <a:schemeClr val="lt1"/>
              </a:buClr>
              <a:buSzPts val="1800"/>
              <a:buChar char="●"/>
              <a:defRPr>
                <a:solidFill>
                  <a:schemeClr val="lt1"/>
                </a:solidFill>
                <a:uFillTx/>
              </a:defRPr>
            </a:lvl1pPr>
            <a:lvl2pPr indent="-317500" lvl="1" marL="914400">
              <a:spcBef>
                <a:spcPts val="1600"/>
              </a:spcBef>
              <a:spcAft>
                <a:spcPts val="0"/>
              </a:spcAft>
              <a:buClr>
                <a:schemeClr val="lt1"/>
              </a:buClr>
              <a:buSzPts val="1400"/>
              <a:buChar char="○"/>
              <a:defRPr>
                <a:solidFill>
                  <a:schemeClr val="lt1"/>
                </a:solidFill>
                <a:uFillTx/>
              </a:defRPr>
            </a:lvl2pPr>
            <a:lvl3pPr indent="-317500" lvl="2" marL="1371600">
              <a:spcBef>
                <a:spcPts val="1600"/>
              </a:spcBef>
              <a:spcAft>
                <a:spcPts val="0"/>
              </a:spcAft>
              <a:buClr>
                <a:schemeClr val="lt1"/>
              </a:buClr>
              <a:buSzPts val="1400"/>
              <a:buChar char="■"/>
              <a:defRPr>
                <a:solidFill>
                  <a:schemeClr val="lt1"/>
                </a:solidFill>
                <a:uFillTx/>
              </a:defRPr>
            </a:lvl3pPr>
            <a:lvl4pPr indent="-317500" lvl="3" marL="1828800">
              <a:spcBef>
                <a:spcPts val="1600"/>
              </a:spcBef>
              <a:spcAft>
                <a:spcPts val="0"/>
              </a:spcAft>
              <a:buClr>
                <a:schemeClr val="lt1"/>
              </a:buClr>
              <a:buSzPts val="1400"/>
              <a:buChar char="●"/>
              <a:defRPr>
                <a:solidFill>
                  <a:schemeClr val="lt1"/>
                </a:solidFill>
                <a:uFillTx/>
              </a:defRPr>
            </a:lvl4pPr>
            <a:lvl5pPr indent="-317500" lvl="4" marL="2286000">
              <a:spcBef>
                <a:spcPts val="1600"/>
              </a:spcBef>
              <a:spcAft>
                <a:spcPts val="0"/>
              </a:spcAft>
              <a:buClr>
                <a:schemeClr val="lt1"/>
              </a:buClr>
              <a:buSzPts val="1400"/>
              <a:buChar char="○"/>
              <a:defRPr>
                <a:solidFill>
                  <a:schemeClr val="lt1"/>
                </a:solidFill>
                <a:uFillTx/>
              </a:defRPr>
            </a:lvl5pPr>
            <a:lvl6pPr indent="-317500" lvl="5" marL="2743200">
              <a:spcBef>
                <a:spcPts val="1600"/>
              </a:spcBef>
              <a:spcAft>
                <a:spcPts val="0"/>
              </a:spcAft>
              <a:buClr>
                <a:schemeClr val="lt1"/>
              </a:buClr>
              <a:buSzPts val="1400"/>
              <a:buChar char="■"/>
              <a:defRPr>
                <a:solidFill>
                  <a:schemeClr val="lt1"/>
                </a:solidFill>
                <a:uFillTx/>
              </a:defRPr>
            </a:lvl6pPr>
            <a:lvl7pPr indent="-317500" lvl="6" marL="3200400">
              <a:spcBef>
                <a:spcPts val="1600"/>
              </a:spcBef>
              <a:spcAft>
                <a:spcPts val="0"/>
              </a:spcAft>
              <a:buClr>
                <a:schemeClr val="lt1"/>
              </a:buClr>
              <a:buSzPts val="1400"/>
              <a:buChar char="●"/>
              <a:defRPr>
                <a:solidFill>
                  <a:schemeClr val="lt1"/>
                </a:solidFill>
                <a:uFillTx/>
              </a:defRPr>
            </a:lvl7pPr>
            <a:lvl8pPr indent="-317500" lvl="7" marL="3657600">
              <a:spcBef>
                <a:spcPts val="1600"/>
              </a:spcBef>
              <a:spcAft>
                <a:spcPts val="0"/>
              </a:spcAft>
              <a:buClr>
                <a:schemeClr val="lt1"/>
              </a:buClr>
              <a:buSzPts val="1400"/>
              <a:buChar char="○"/>
              <a:defRPr>
                <a:solidFill>
                  <a:schemeClr val="lt1"/>
                </a:solidFill>
                <a:uFillTx/>
              </a:defRPr>
            </a:lvl8pPr>
            <a:lvl9pPr indent="-317500" lvl="8" marL="4114800">
              <a:spcBef>
                <a:spcPts val="1600"/>
              </a:spcBef>
              <a:spcAft>
                <a:spcPts val="1600"/>
              </a:spcAft>
              <a:buClr>
                <a:schemeClr val="lt1"/>
              </a:buClr>
              <a:buSzPts val="1400"/>
              <a:buChar char="■"/>
              <a:defRPr>
                <a:solidFill>
                  <a:schemeClr val="lt1"/>
                </a:solidFill>
                <a:uFillTx/>
              </a:defRPr>
            </a:lvl9pPr>
          </a:lstStyle>
          <a:p>
            <a:endParaRPr>
              <a:uFillTx/>
            </a:endParaRPr>
          </a:p>
        </p:txBody>
      </p:sp>
      <p:sp>
        <p:nvSpPr>
          <p:cNvPr xmlns:c="http://schemas.openxmlformats.org/drawingml/2006/chart" xmlns:pic="http://schemas.openxmlformats.org/drawingml/2006/picture" xmlns:dgm="http://schemas.openxmlformats.org/drawingml/2006/diagram" id="44" name="Google Shape;44;p9"/>
          <p:cNvSpPr xmlns:c="http://schemas.openxmlformats.org/drawingml/2006/chart" xmlns:pic="http://schemas.openxmlformats.org/drawingml/2006/picture" xmlns:dgm="http://schemas.openxmlformats.org/drawingml/2006/diagram" txBox="1">
            <a:spLocks noGrp="1"/>
          </p:cNvSpPr>
          <p:nvPr>
            <p:ph idx="12" type="sldNum"/>
          </p:nvPr>
        </p:nvSpPr>
        <p:spPr xmlns:c="http://schemas.openxmlformats.org/drawingml/2006/chart" xmlns:pic="http://schemas.openxmlformats.org/drawingml/2006/picture" xmlns:dgm="http://schemas.openxmlformats.org/drawingml/2006/diagram">
          <a:xfrm>
            <a:off x="8472458" y="4663217"/>
            <a:ext cx="548700" cy="393600"/>
          </a:xfrm>
          <a:prstGeom prst="rect">
            <a:avLst/>
          </a:prstGeom>
        </p:spPr>
        <p:txBody xmlns:c="http://schemas.openxmlformats.org/drawingml/2006/chart" xmlns:pic="http://schemas.openxmlformats.org/drawingml/2006/picture" xmlns:dgm="http://schemas.openxmlformats.org/drawingml/2006/diagram">
          <a:bodyPr anchor="ctr" anchorCtr="0" bIns="91425" lIns="91425" rIns="91425" spcFirstLastPara="1" tIns="91425" wrap="square">
            <a:noAutofit/>
          </a:bodyPr>
          <a:lstStyle>
            <a:lvl1pPr lvl="0">
              <a:buNone/>
              <a:defRPr>
                <a:solidFill>
                  <a:schemeClr val="lt1"/>
                </a:solidFill>
                <a:uFillTx/>
              </a:defRPr>
            </a:lvl1pPr>
            <a:lvl2pPr lvl="1">
              <a:buNone/>
              <a:defRPr>
                <a:solidFill>
                  <a:schemeClr val="lt1"/>
                </a:solidFill>
                <a:uFillTx/>
              </a:defRPr>
            </a:lvl2pPr>
            <a:lvl3pPr lvl="2">
              <a:buNone/>
              <a:defRPr>
                <a:solidFill>
                  <a:schemeClr val="lt1"/>
                </a:solidFill>
                <a:uFillTx/>
              </a:defRPr>
            </a:lvl3pPr>
            <a:lvl4pPr lvl="3">
              <a:buNone/>
              <a:defRPr>
                <a:solidFill>
                  <a:schemeClr val="lt1"/>
                </a:solidFill>
                <a:uFillTx/>
              </a:defRPr>
            </a:lvl4pPr>
            <a:lvl5pPr lvl="4">
              <a:buNone/>
              <a:defRPr>
                <a:solidFill>
                  <a:schemeClr val="lt1"/>
                </a:solidFill>
                <a:uFillTx/>
              </a:defRPr>
            </a:lvl5pPr>
            <a:lvl6pPr lvl="5">
              <a:buNone/>
              <a:defRPr>
                <a:solidFill>
                  <a:schemeClr val="lt1"/>
                </a:solidFill>
                <a:uFillTx/>
              </a:defRPr>
            </a:lvl6pPr>
            <a:lvl7pPr lvl="6">
              <a:buNone/>
              <a:defRPr>
                <a:solidFill>
                  <a:schemeClr val="lt1"/>
                </a:solidFill>
                <a:uFillTx/>
              </a:defRPr>
            </a:lvl7pPr>
            <a:lvl8pPr lvl="7">
              <a:buNone/>
              <a:defRPr>
                <a:solidFill>
                  <a:schemeClr val="lt1"/>
                </a:solidFill>
                <a:uFillTx/>
              </a:defRPr>
            </a:lvl8pPr>
            <a:lvl9pPr lvl="8">
              <a:buNone/>
              <a:defRPr>
                <a:solidFill>
                  <a:schemeClr val="lt1"/>
                </a:solidFill>
                <a:uFillTx/>
              </a:defRPr>
            </a:lvl9pPr>
          </a:lstStyle>
          <a:p>
            <a:pPr algn="r" indent="0" lvl="0" marL="0" rtl="0">
              <a:spcBef>
                <a:spcPts val="0"/>
              </a:spcBef>
              <a:spcAft>
                <a:spcPts val="0"/>
              </a:spcAft>
              <a:buNone/>
            </a:pPr>
            <a:fld id="{00000000-1234-1234-1234-123412341234}" type="slidenum">
              <a:rPr lang="en">
                <a:uFillTx/>
              </a:rPr>
              <a:t>‹#›</a:t>
            </a:fld>
            <a:endParaRPr>
              <a:uFillTx/>
            </a:endParaRPr>
          </a:p>
        </p:txBody>
      </p:sp>
    </p:spTree>
  </p:cSld>
  <p:clrMapOvr xmlns:c="http://schemas.openxmlformats.org/drawingml/2006/chart" xmlns:pic="http://schemas.openxmlformats.org/drawingml/2006/picture" xmlns:dgm="http://schemas.openxmlformats.org/drawingml/2006/diagram">
    <a:masterClrMapping/>
  </p:clrMapOvr>
</p:sldLayout>
</file>

<file path=ppt/slideLayouts/slideLayout9.xml><?xml version="1.0" encoding="utf-8"?>
<p:sldLayout xmlns:a="http://schemas.openxmlformats.org/drawingml/2006/main" xmlns:p="http://schemas.openxmlformats.org/presentationml/2006/main" xmlns:s="http://schemas.openxmlformats.org/officeDocument/2006/sharedTypes" xmlns:r="http://schemas.openxmlformats.org/officeDocument/2006/relationships">
  <p:cSld name="CAPTION_ONLY">
    <p:spTree>
      <p:nvGrpSpPr>
        <p:cNvPr xmlns:c="http://schemas.openxmlformats.org/drawingml/2006/chart" xmlns:pic="http://schemas.openxmlformats.org/drawingml/2006/picture" xmlns:dgm="http://schemas.openxmlformats.org/drawingml/2006/diagram" id="1" name="Shape 45"/>
        <p:cNvGrpSpPr xmlns:c="http://schemas.openxmlformats.org/drawingml/2006/chart" xmlns:pic="http://schemas.openxmlformats.org/drawingml/2006/picture" xmlns:dgm="http://schemas.openxmlformats.org/drawingml/2006/diagram"/>
        <p:nvPr/>
      </p:nvGrpSpPr>
      <p:grpSpPr xmlns:c="http://schemas.openxmlformats.org/drawingml/2006/chart" xmlns:pic="http://schemas.openxmlformats.org/drawingml/2006/picture" xmlns:dgm="http://schemas.openxmlformats.org/drawingml/2006/diagram">
        <a:xfrm>
          <a:off x="0" y="0"/>
          <a:ext cx="0" cy="0"/>
          <a:chOff x="0" y="0"/>
          <a:chExt cx="0" cy="0"/>
        </a:xfrm>
      </p:grpSpPr>
      <p:sp>
        <p:nvSpPr>
          <p:cNvPr xmlns:c="http://schemas.openxmlformats.org/drawingml/2006/chart" xmlns:pic="http://schemas.openxmlformats.org/drawingml/2006/picture" xmlns:dgm="http://schemas.openxmlformats.org/drawingml/2006/diagram" id="46" name="Google Shape;46;p10"/>
          <p:cNvSpPr xmlns:c="http://schemas.openxmlformats.org/drawingml/2006/chart" xmlns:pic="http://schemas.openxmlformats.org/drawingml/2006/picture" xmlns:dgm="http://schemas.openxmlformats.org/drawingml/2006/diagram" txBox="1">
            <a:spLocks noGrp="1"/>
          </p:cNvSpPr>
          <p:nvPr>
            <p:ph idx="1" type="body"/>
          </p:nvPr>
        </p:nvSpPr>
        <p:spPr xmlns:c="http://schemas.openxmlformats.org/drawingml/2006/chart" xmlns:pic="http://schemas.openxmlformats.org/drawingml/2006/picture" xmlns:dgm="http://schemas.openxmlformats.org/drawingml/2006/diagram">
          <a:xfrm>
            <a:off x="311700" y="4236825"/>
            <a:ext cx="5998800" cy="598800"/>
          </a:xfrm>
          <a:prstGeom prst="rect">
            <a:avLst/>
          </a:prstGeom>
        </p:spPr>
        <p:txBody xmlns:c="http://schemas.openxmlformats.org/drawingml/2006/chart" xmlns:pic="http://schemas.openxmlformats.org/drawingml/2006/picture" xmlns:dgm="http://schemas.openxmlformats.org/drawingml/2006/diagram">
          <a:bodyPr anchor="ctr" anchorCtr="0" bIns="91425" lIns="91425" rIns="91425" spcFirstLastPara="1" tIns="91425" wrap="square"/>
          <a:lstStyle>
            <a:lvl1pPr indent="-228600" lvl="0" marL="457200">
              <a:lnSpc>
                <a:spcPct val="100000"/>
              </a:lnSpc>
              <a:spcBef>
                <a:spcPts val="0"/>
              </a:spcBef>
              <a:spcAft>
                <a:spcPts val="0"/>
              </a:spcAft>
              <a:buSzPts val="2100"/>
              <a:buNone/>
              <a:defRPr sz="2100">
                <a:uFillTx/>
              </a:defRPr>
            </a:lvl1pPr>
          </a:lstStyle>
          <a:p>
            <a:endParaRPr>
              <a:uFillTx/>
            </a:endParaRPr>
          </a:p>
        </p:txBody>
      </p:sp>
      <p:sp>
        <p:nvSpPr>
          <p:cNvPr xmlns:c="http://schemas.openxmlformats.org/drawingml/2006/chart" xmlns:pic="http://schemas.openxmlformats.org/drawingml/2006/picture" xmlns:dgm="http://schemas.openxmlformats.org/drawingml/2006/diagram" id="47" name="Google Shape;47;p10"/>
          <p:cNvSpPr xmlns:c="http://schemas.openxmlformats.org/drawingml/2006/chart" xmlns:pic="http://schemas.openxmlformats.org/drawingml/2006/picture" xmlns:dgm="http://schemas.openxmlformats.org/drawingml/2006/diagram" txBox="1">
            <a:spLocks noGrp="1"/>
          </p:cNvSpPr>
          <p:nvPr>
            <p:ph idx="12" type="sldNum"/>
          </p:nvPr>
        </p:nvSpPr>
        <p:spPr xmlns:c="http://schemas.openxmlformats.org/drawingml/2006/chart" xmlns:pic="http://schemas.openxmlformats.org/drawingml/2006/picture" xmlns:dgm="http://schemas.openxmlformats.org/drawingml/2006/diagram">
          <a:xfrm>
            <a:off x="8472458" y="4663217"/>
            <a:ext cx="548700" cy="393600"/>
          </a:xfrm>
          <a:prstGeom prst="rect">
            <a:avLst/>
          </a:prstGeom>
        </p:spPr>
        <p:txBody xmlns:c="http://schemas.openxmlformats.org/drawingml/2006/chart" xmlns:pic="http://schemas.openxmlformats.org/drawingml/2006/picture" xmlns:dgm="http://schemas.openxmlformats.org/drawingml/2006/diagram">
          <a:bodyPr anchor="ctr" anchorCtr="0" bIns="91425" lIns="91425" rIns="91425" spcFirstLastPara="1" tIns="91425" wrap="square">
            <a:noAutofit/>
          </a:bodyPr>
          <a:lstStyle>
            <a:lvl1pPr lvl="0">
              <a:buNone/>
              <a:defRPr>
                <a:uFillTx/>
              </a:defRPr>
            </a:lvl1pPr>
            <a:lvl2pPr lvl="1">
              <a:buNone/>
              <a:defRPr>
                <a:uFillTx/>
              </a:defRPr>
            </a:lvl2pPr>
            <a:lvl3pPr lvl="2">
              <a:buNone/>
              <a:defRPr>
                <a:uFillTx/>
              </a:defRPr>
            </a:lvl3pPr>
            <a:lvl4pPr lvl="3">
              <a:buNone/>
              <a:defRPr>
                <a:uFillTx/>
              </a:defRPr>
            </a:lvl4pPr>
            <a:lvl5pPr lvl="4">
              <a:buNone/>
              <a:defRPr>
                <a:uFillTx/>
              </a:defRPr>
            </a:lvl5pPr>
            <a:lvl6pPr lvl="5">
              <a:buNone/>
              <a:defRPr>
                <a:uFillTx/>
              </a:defRPr>
            </a:lvl6pPr>
            <a:lvl7pPr lvl="6">
              <a:buNone/>
              <a:defRPr>
                <a:uFillTx/>
              </a:defRPr>
            </a:lvl7pPr>
            <a:lvl8pPr lvl="7">
              <a:buNone/>
              <a:defRPr>
                <a:uFillTx/>
              </a:defRPr>
            </a:lvl8pPr>
            <a:lvl9pPr lvl="8">
              <a:buNone/>
              <a:defRPr>
                <a:uFillTx/>
              </a:defRPr>
            </a:lvl9pPr>
          </a:lstStyle>
          <a:p>
            <a:pPr algn="r" indent="0" lvl="0" marL="0" rtl="0">
              <a:spcBef>
                <a:spcPts val="0"/>
              </a:spcBef>
              <a:spcAft>
                <a:spcPts val="0"/>
              </a:spcAft>
              <a:buNone/>
            </a:pPr>
            <a:fld id="{00000000-1234-1234-1234-123412341234}" type="slidenum">
              <a:rPr lang="en">
                <a:uFillTx/>
              </a:rPr>
              <a:t>‹#›</a:t>
            </a:fld>
            <a:endParaRPr>
              <a:uFillTx/>
            </a:endParaRPr>
          </a:p>
        </p:txBody>
      </p:sp>
    </p:spTree>
  </p:cSld>
  <p:clrMapOvr xmlns:c="http://schemas.openxmlformats.org/drawingml/2006/chart" xmlns:pic="http://schemas.openxmlformats.org/drawingml/2006/picture" xmlns:dgm="http://schemas.openxmlformats.org/drawingml/2006/diagram">
    <a:masterClrMapping/>
  </p:clrMapOvr>
</p:sldLayout>
</file>

<file path=ppt/slideMasters/_rels/slideMaster1.xml.rels><?xml version="1.0" standalone="yes" ?><Relationships xmlns="http://schemas.openxmlformats.org/package/2006/relationships"><Relationship Id="rId1" Target="../slideLayouts/slideLayout1.xml" Type="http://schemas.openxmlformats.org/officeDocument/2006/relationships/slideLayout"></Relationship><Relationship Id="rId2" Target="../slideLayouts/slideLayout2.xml" Type="http://schemas.openxmlformats.org/officeDocument/2006/relationships/slideLayout"></Relationship><Relationship Id="rId3" Target="../slideLayouts/slideLayout3.xml" Type="http://schemas.openxmlformats.org/officeDocument/2006/relationships/slideLayout"></Relationship><Relationship Id="rId4" Target="../slideLayouts/slideLayout4.xml" Type="http://schemas.openxmlformats.org/officeDocument/2006/relationships/slideLayout"></Relationship><Relationship Id="rId5" Target="../slideLayouts/slideLayout5.xml" Type="http://schemas.openxmlformats.org/officeDocument/2006/relationships/slideLayout"></Relationship><Relationship Id="rId6" Target="../slideLayouts/slideLayout6.xml" Type="http://schemas.openxmlformats.org/officeDocument/2006/relationships/slideLayout"></Relationship><Relationship Id="rId7" Target="../slideLayouts/slideLayout7.xml" Type="http://schemas.openxmlformats.org/officeDocument/2006/relationships/slideLayout"></Relationship><Relationship Id="rId8" Target="../slideLayouts/slideLayout8.xml" Type="http://schemas.openxmlformats.org/officeDocument/2006/relationships/slideLayout"></Relationship><Relationship Id="rId9" Target="../slideLayouts/slideLayout9.xml" Type="http://schemas.openxmlformats.org/officeDocument/2006/relationships/slideLayout"></Relationship><Relationship Id="rId10" Target="../slideLayouts/slideLayout10.xml" Type="http://schemas.openxmlformats.org/officeDocument/2006/relationships/slideLayout"></Relationship><Relationship Id="rId11" Target="../slideLayouts/slideLayout11.xml" Type="http://schemas.openxmlformats.org/officeDocument/2006/relationships/slideLayout"></Relationship><Relationship Id="rId12" Target="../theme/theme1.xml" Type="http://schemas.openxmlformats.org/officeDocument/2006/relationships/theme"></Relationship></Relationships>
</file>

<file path=ppt/slideMasters/slideMaster1.xml><?xml version="1.0" encoding="utf-8"?>
<p:sldMaster xmlns:a="http://schemas.openxmlformats.org/drawingml/2006/main" xmlns:p="http://schemas.openxmlformats.org/presentationml/2006/main" xmlns:s="http://schemas.openxmlformats.org/officeDocument/2006/sharedTypes" xmlns:r="http://schemas.openxmlformats.org/officeDocument/2006/relationships">
  <p:cSld name="spearmint">
    <p:bg>
      <p:bgPr>
        <a:solidFill>
          <a:schemeClr val="lt1"/>
        </a:solidFill>
        <a:effectLst/>
      </p:bgPr>
    </p:bg>
    <p:spTree>
      <p:nvGrpSpPr>
        <p:cNvPr xmlns:c="http://schemas.openxmlformats.org/drawingml/2006/chart" xmlns:pic="http://schemas.openxmlformats.org/drawingml/2006/picture" xmlns:dgm="http://schemas.openxmlformats.org/drawingml/2006/diagram" id="1" name="Shape 5"/>
        <p:cNvGrpSpPr xmlns:c="http://schemas.openxmlformats.org/drawingml/2006/chart" xmlns:pic="http://schemas.openxmlformats.org/drawingml/2006/picture" xmlns:dgm="http://schemas.openxmlformats.org/drawingml/2006/diagram"/>
        <p:nvPr/>
      </p:nvGrpSpPr>
      <p:grpSpPr xmlns:c="http://schemas.openxmlformats.org/drawingml/2006/chart" xmlns:pic="http://schemas.openxmlformats.org/drawingml/2006/picture" xmlns:dgm="http://schemas.openxmlformats.org/drawingml/2006/diagram">
        <a:xfrm>
          <a:off x="0" y="0"/>
          <a:ext cx="0" cy="0"/>
          <a:chOff x="0" y="0"/>
          <a:chExt cx="0" cy="0"/>
        </a:xfrm>
      </p:grpSpPr>
      <p:sp>
        <p:nvSpPr>
          <p:cNvPr xmlns:c="http://schemas.openxmlformats.org/drawingml/2006/chart" xmlns:pic="http://schemas.openxmlformats.org/drawingml/2006/picture" xmlns:dgm="http://schemas.openxmlformats.org/drawingml/2006/diagram" id="6" name="Google Shape;6;p1"/>
          <p:cNvSpPr xmlns:c="http://schemas.openxmlformats.org/drawingml/2006/chart" xmlns:pic="http://schemas.openxmlformats.org/drawingml/2006/picture" xmlns:dgm="http://schemas.openxmlformats.org/drawingml/2006/diagram" txBox="1">
            <a:spLocks noGrp="1"/>
          </p:cNvSpPr>
          <p:nvPr>
            <p:ph type="title"/>
          </p:nvPr>
        </p:nvSpPr>
        <p:spPr xmlns:c="http://schemas.openxmlformats.org/drawingml/2006/chart" xmlns:pic="http://schemas.openxmlformats.org/drawingml/2006/picture" xmlns:dgm="http://schemas.openxmlformats.org/drawingml/2006/diagram">
          <a:xfrm>
            <a:off x="311700" y="445025"/>
            <a:ext cx="8520600" cy="572700"/>
          </a:xfrm>
          <a:prstGeom prst="rect">
            <a:avLst/>
          </a:prstGeom>
          <a:noFill/>
          <a:ln>
            <a:noFill/>
          </a:ln>
        </p:spPr>
        <p:txBody xmlns:c="http://schemas.openxmlformats.org/drawingml/2006/chart" xmlns:pic="http://schemas.openxmlformats.org/drawingml/2006/picture" xmlns:dgm="http://schemas.openxmlformats.org/drawingml/2006/diagram">
          <a:bodyPr anchor="t" anchorCtr="0" bIns="91425" lIns="91425" rIns="91425" spcFirstLastPara="1" tIns="91425" wrap="square"/>
          <a:lstStyle>
            <a:lvl1pPr lvl="0">
              <a:spcBef>
                <a:spcPts val="0"/>
              </a:spcBef>
              <a:spcAft>
                <a:spcPts val="0"/>
              </a:spcAft>
              <a:buClr>
                <a:schemeClr val="dk1"/>
              </a:buClr>
              <a:buSzPts val="2800"/>
              <a:buFont typeface="Proxima Nova"/>
              <a:buNone/>
              <a:defRPr sz="2800">
                <a:solidFill>
                  <a:schemeClr val="dk1"/>
                </a:solidFill>
                <a:uFillTx/>
                <a:latin typeface="Proxima Nova"/>
                <a:ea typeface="Proxima Nova"/>
                <a:cs typeface="Proxima Nova"/>
                <a:sym typeface="Proxima Nova"/>
              </a:defRPr>
            </a:lvl1pPr>
            <a:lvl2pPr lvl="1">
              <a:spcBef>
                <a:spcPts val="0"/>
              </a:spcBef>
              <a:spcAft>
                <a:spcPts val="0"/>
              </a:spcAft>
              <a:buClr>
                <a:schemeClr val="dk1"/>
              </a:buClr>
              <a:buSzPts val="2800"/>
              <a:buFont typeface="Proxima Nova"/>
              <a:buNone/>
              <a:defRPr sz="2800">
                <a:solidFill>
                  <a:schemeClr val="dk1"/>
                </a:solidFill>
                <a:uFillTx/>
                <a:latin typeface="Proxima Nova"/>
                <a:ea typeface="Proxima Nova"/>
                <a:cs typeface="Proxima Nova"/>
                <a:sym typeface="Proxima Nova"/>
              </a:defRPr>
            </a:lvl2pPr>
            <a:lvl3pPr lvl="2">
              <a:spcBef>
                <a:spcPts val="0"/>
              </a:spcBef>
              <a:spcAft>
                <a:spcPts val="0"/>
              </a:spcAft>
              <a:buClr>
                <a:schemeClr val="dk1"/>
              </a:buClr>
              <a:buSzPts val="2800"/>
              <a:buFont typeface="Proxima Nova"/>
              <a:buNone/>
              <a:defRPr sz="2800">
                <a:solidFill>
                  <a:schemeClr val="dk1"/>
                </a:solidFill>
                <a:uFillTx/>
                <a:latin typeface="Proxima Nova"/>
                <a:ea typeface="Proxima Nova"/>
                <a:cs typeface="Proxima Nova"/>
                <a:sym typeface="Proxima Nova"/>
              </a:defRPr>
            </a:lvl3pPr>
            <a:lvl4pPr lvl="3">
              <a:spcBef>
                <a:spcPts val="0"/>
              </a:spcBef>
              <a:spcAft>
                <a:spcPts val="0"/>
              </a:spcAft>
              <a:buClr>
                <a:schemeClr val="dk1"/>
              </a:buClr>
              <a:buSzPts val="2800"/>
              <a:buFont typeface="Proxima Nova"/>
              <a:buNone/>
              <a:defRPr sz="2800">
                <a:solidFill>
                  <a:schemeClr val="dk1"/>
                </a:solidFill>
                <a:uFillTx/>
                <a:latin typeface="Proxima Nova"/>
                <a:ea typeface="Proxima Nova"/>
                <a:cs typeface="Proxima Nova"/>
                <a:sym typeface="Proxima Nova"/>
              </a:defRPr>
            </a:lvl4pPr>
            <a:lvl5pPr lvl="4">
              <a:spcBef>
                <a:spcPts val="0"/>
              </a:spcBef>
              <a:spcAft>
                <a:spcPts val="0"/>
              </a:spcAft>
              <a:buClr>
                <a:schemeClr val="dk1"/>
              </a:buClr>
              <a:buSzPts val="2800"/>
              <a:buFont typeface="Proxima Nova"/>
              <a:buNone/>
              <a:defRPr sz="2800">
                <a:solidFill>
                  <a:schemeClr val="dk1"/>
                </a:solidFill>
                <a:uFillTx/>
                <a:latin typeface="Proxima Nova"/>
                <a:ea typeface="Proxima Nova"/>
                <a:cs typeface="Proxima Nova"/>
                <a:sym typeface="Proxima Nova"/>
              </a:defRPr>
            </a:lvl5pPr>
            <a:lvl6pPr lvl="5">
              <a:spcBef>
                <a:spcPts val="0"/>
              </a:spcBef>
              <a:spcAft>
                <a:spcPts val="0"/>
              </a:spcAft>
              <a:buClr>
                <a:schemeClr val="dk1"/>
              </a:buClr>
              <a:buSzPts val="2800"/>
              <a:buFont typeface="Proxima Nova"/>
              <a:buNone/>
              <a:defRPr sz="2800">
                <a:solidFill>
                  <a:schemeClr val="dk1"/>
                </a:solidFill>
                <a:uFillTx/>
                <a:latin typeface="Proxima Nova"/>
                <a:ea typeface="Proxima Nova"/>
                <a:cs typeface="Proxima Nova"/>
                <a:sym typeface="Proxima Nova"/>
              </a:defRPr>
            </a:lvl6pPr>
            <a:lvl7pPr lvl="6">
              <a:spcBef>
                <a:spcPts val="0"/>
              </a:spcBef>
              <a:spcAft>
                <a:spcPts val="0"/>
              </a:spcAft>
              <a:buClr>
                <a:schemeClr val="dk1"/>
              </a:buClr>
              <a:buSzPts val="2800"/>
              <a:buFont typeface="Proxima Nova"/>
              <a:buNone/>
              <a:defRPr sz="2800">
                <a:solidFill>
                  <a:schemeClr val="dk1"/>
                </a:solidFill>
                <a:uFillTx/>
                <a:latin typeface="Proxima Nova"/>
                <a:ea typeface="Proxima Nova"/>
                <a:cs typeface="Proxima Nova"/>
                <a:sym typeface="Proxima Nova"/>
              </a:defRPr>
            </a:lvl7pPr>
            <a:lvl8pPr lvl="7">
              <a:spcBef>
                <a:spcPts val="0"/>
              </a:spcBef>
              <a:spcAft>
                <a:spcPts val="0"/>
              </a:spcAft>
              <a:buClr>
                <a:schemeClr val="dk1"/>
              </a:buClr>
              <a:buSzPts val="2800"/>
              <a:buFont typeface="Proxima Nova"/>
              <a:buNone/>
              <a:defRPr sz="2800">
                <a:solidFill>
                  <a:schemeClr val="dk1"/>
                </a:solidFill>
                <a:uFillTx/>
                <a:latin typeface="Proxima Nova"/>
                <a:ea typeface="Proxima Nova"/>
                <a:cs typeface="Proxima Nova"/>
                <a:sym typeface="Proxima Nova"/>
              </a:defRPr>
            </a:lvl8pPr>
            <a:lvl9pPr lvl="8">
              <a:spcBef>
                <a:spcPts val="0"/>
              </a:spcBef>
              <a:spcAft>
                <a:spcPts val="0"/>
              </a:spcAft>
              <a:buClr>
                <a:schemeClr val="dk1"/>
              </a:buClr>
              <a:buSzPts val="2800"/>
              <a:buFont typeface="Proxima Nova"/>
              <a:buNone/>
              <a:defRPr sz="2800">
                <a:solidFill>
                  <a:schemeClr val="dk1"/>
                </a:solidFill>
                <a:uFillTx/>
                <a:latin typeface="Proxima Nova"/>
                <a:ea typeface="Proxima Nova"/>
                <a:cs typeface="Proxima Nova"/>
                <a:sym typeface="Proxima Nova"/>
              </a:defRPr>
            </a:lvl9pPr>
          </a:lstStyle>
          <a:p>
            <a:endParaRPr>
              <a:uFillTx/>
            </a:endParaRPr>
          </a:p>
        </p:txBody>
      </p:sp>
      <p:sp>
        <p:nvSpPr>
          <p:cNvPr xmlns:c="http://schemas.openxmlformats.org/drawingml/2006/chart" xmlns:pic="http://schemas.openxmlformats.org/drawingml/2006/picture" xmlns:dgm="http://schemas.openxmlformats.org/drawingml/2006/diagram" id="7" name="Google Shape;7;p1"/>
          <p:cNvSpPr xmlns:c="http://schemas.openxmlformats.org/drawingml/2006/chart" xmlns:pic="http://schemas.openxmlformats.org/drawingml/2006/picture" xmlns:dgm="http://schemas.openxmlformats.org/drawingml/2006/diagram" txBox="1">
            <a:spLocks noGrp="1"/>
          </p:cNvSpPr>
          <p:nvPr>
            <p:ph idx="1" type="body"/>
          </p:nvPr>
        </p:nvSpPr>
        <p:spPr xmlns:c="http://schemas.openxmlformats.org/drawingml/2006/chart" xmlns:pic="http://schemas.openxmlformats.org/drawingml/2006/picture" xmlns:dgm="http://schemas.openxmlformats.org/drawingml/2006/diagram">
          <a:xfrm>
            <a:off x="311700" y="1152475"/>
            <a:ext cx="8520600" cy="3416400"/>
          </a:xfrm>
          <a:prstGeom prst="rect">
            <a:avLst/>
          </a:prstGeom>
          <a:noFill/>
          <a:ln>
            <a:noFill/>
          </a:ln>
        </p:spPr>
        <p:txBody xmlns:c="http://schemas.openxmlformats.org/drawingml/2006/chart" xmlns:pic="http://schemas.openxmlformats.org/drawingml/2006/picture" xmlns:dgm="http://schemas.openxmlformats.org/drawingml/2006/diagram">
          <a:bodyPr anchor="t" anchorCtr="0" bIns="91425" lIns="91425" rIns="91425" spcFirstLastPara="1" tIns="91425" wrap="square"/>
          <a:lstStyle>
            <a:lvl1pPr indent="-342900" lvl="0" marL="457200">
              <a:lnSpc>
                <a:spcPct val="115000"/>
              </a:lnSpc>
              <a:spcBef>
                <a:spcPts val="0"/>
              </a:spcBef>
              <a:spcAft>
                <a:spcPts val="0"/>
              </a:spcAft>
              <a:buClr>
                <a:schemeClr val="accent3"/>
              </a:buClr>
              <a:buSzPts val="1800"/>
              <a:buFont typeface="Proxima Nova"/>
              <a:buChar char="●"/>
              <a:defRPr sz="1800">
                <a:solidFill>
                  <a:schemeClr val="accent3"/>
                </a:solidFill>
                <a:uFillTx/>
                <a:latin typeface="Proxima Nova"/>
                <a:ea typeface="Proxima Nova"/>
                <a:cs typeface="Proxima Nova"/>
                <a:sym typeface="Proxima Nova"/>
              </a:defRPr>
            </a:lvl1pPr>
            <a:lvl2pPr indent="-317500" lvl="1" marL="914400">
              <a:lnSpc>
                <a:spcPct val="115000"/>
              </a:lnSpc>
              <a:spcBef>
                <a:spcPts val="1600"/>
              </a:spcBef>
              <a:spcAft>
                <a:spcPts val="0"/>
              </a:spcAft>
              <a:buClr>
                <a:schemeClr val="accent3"/>
              </a:buClr>
              <a:buSzPts val="1400"/>
              <a:buFont typeface="Proxima Nova"/>
              <a:buChar char="○"/>
              <a:defRPr>
                <a:solidFill>
                  <a:schemeClr val="accent3"/>
                </a:solidFill>
                <a:uFillTx/>
                <a:latin typeface="Proxima Nova"/>
                <a:ea typeface="Proxima Nova"/>
                <a:cs typeface="Proxima Nova"/>
                <a:sym typeface="Proxima Nova"/>
              </a:defRPr>
            </a:lvl2pPr>
            <a:lvl3pPr indent="-317500" lvl="2" marL="1371600">
              <a:lnSpc>
                <a:spcPct val="115000"/>
              </a:lnSpc>
              <a:spcBef>
                <a:spcPts val="1600"/>
              </a:spcBef>
              <a:spcAft>
                <a:spcPts val="0"/>
              </a:spcAft>
              <a:buClr>
                <a:schemeClr val="accent3"/>
              </a:buClr>
              <a:buSzPts val="1400"/>
              <a:buFont typeface="Proxima Nova"/>
              <a:buChar char="■"/>
              <a:defRPr>
                <a:solidFill>
                  <a:schemeClr val="accent3"/>
                </a:solidFill>
                <a:uFillTx/>
                <a:latin typeface="Proxima Nova"/>
                <a:ea typeface="Proxima Nova"/>
                <a:cs typeface="Proxima Nova"/>
                <a:sym typeface="Proxima Nova"/>
              </a:defRPr>
            </a:lvl3pPr>
            <a:lvl4pPr indent="-317500" lvl="3" marL="1828800">
              <a:lnSpc>
                <a:spcPct val="115000"/>
              </a:lnSpc>
              <a:spcBef>
                <a:spcPts val="1600"/>
              </a:spcBef>
              <a:spcAft>
                <a:spcPts val="0"/>
              </a:spcAft>
              <a:buClr>
                <a:schemeClr val="accent3"/>
              </a:buClr>
              <a:buSzPts val="1400"/>
              <a:buFont typeface="Proxima Nova"/>
              <a:buChar char="●"/>
              <a:defRPr>
                <a:solidFill>
                  <a:schemeClr val="accent3"/>
                </a:solidFill>
                <a:uFillTx/>
                <a:latin typeface="Proxima Nova"/>
                <a:ea typeface="Proxima Nova"/>
                <a:cs typeface="Proxima Nova"/>
                <a:sym typeface="Proxima Nova"/>
              </a:defRPr>
            </a:lvl4pPr>
            <a:lvl5pPr indent="-317500" lvl="4" marL="2286000">
              <a:lnSpc>
                <a:spcPct val="115000"/>
              </a:lnSpc>
              <a:spcBef>
                <a:spcPts val="1600"/>
              </a:spcBef>
              <a:spcAft>
                <a:spcPts val="0"/>
              </a:spcAft>
              <a:buClr>
                <a:schemeClr val="accent3"/>
              </a:buClr>
              <a:buSzPts val="1400"/>
              <a:buFont typeface="Proxima Nova"/>
              <a:buChar char="○"/>
              <a:defRPr>
                <a:solidFill>
                  <a:schemeClr val="accent3"/>
                </a:solidFill>
                <a:uFillTx/>
                <a:latin typeface="Proxima Nova"/>
                <a:ea typeface="Proxima Nova"/>
                <a:cs typeface="Proxima Nova"/>
                <a:sym typeface="Proxima Nova"/>
              </a:defRPr>
            </a:lvl5pPr>
            <a:lvl6pPr indent="-317500" lvl="5" marL="2743200">
              <a:lnSpc>
                <a:spcPct val="115000"/>
              </a:lnSpc>
              <a:spcBef>
                <a:spcPts val="1600"/>
              </a:spcBef>
              <a:spcAft>
                <a:spcPts val="0"/>
              </a:spcAft>
              <a:buClr>
                <a:schemeClr val="accent3"/>
              </a:buClr>
              <a:buSzPts val="1400"/>
              <a:buFont typeface="Proxima Nova"/>
              <a:buChar char="■"/>
              <a:defRPr>
                <a:solidFill>
                  <a:schemeClr val="accent3"/>
                </a:solidFill>
                <a:uFillTx/>
                <a:latin typeface="Proxima Nova"/>
                <a:ea typeface="Proxima Nova"/>
                <a:cs typeface="Proxima Nova"/>
                <a:sym typeface="Proxima Nova"/>
              </a:defRPr>
            </a:lvl6pPr>
            <a:lvl7pPr indent="-317500" lvl="6" marL="3200400">
              <a:lnSpc>
                <a:spcPct val="115000"/>
              </a:lnSpc>
              <a:spcBef>
                <a:spcPts val="1600"/>
              </a:spcBef>
              <a:spcAft>
                <a:spcPts val="0"/>
              </a:spcAft>
              <a:buClr>
                <a:schemeClr val="accent3"/>
              </a:buClr>
              <a:buSzPts val="1400"/>
              <a:buFont typeface="Proxima Nova"/>
              <a:buChar char="●"/>
              <a:defRPr>
                <a:solidFill>
                  <a:schemeClr val="accent3"/>
                </a:solidFill>
                <a:uFillTx/>
                <a:latin typeface="Proxima Nova"/>
                <a:ea typeface="Proxima Nova"/>
                <a:cs typeface="Proxima Nova"/>
                <a:sym typeface="Proxima Nova"/>
              </a:defRPr>
            </a:lvl7pPr>
            <a:lvl8pPr indent="-317500" lvl="7" marL="3657600">
              <a:lnSpc>
                <a:spcPct val="115000"/>
              </a:lnSpc>
              <a:spcBef>
                <a:spcPts val="1600"/>
              </a:spcBef>
              <a:spcAft>
                <a:spcPts val="0"/>
              </a:spcAft>
              <a:buClr>
                <a:schemeClr val="accent3"/>
              </a:buClr>
              <a:buSzPts val="1400"/>
              <a:buFont typeface="Proxima Nova"/>
              <a:buChar char="○"/>
              <a:defRPr>
                <a:solidFill>
                  <a:schemeClr val="accent3"/>
                </a:solidFill>
                <a:uFillTx/>
                <a:latin typeface="Proxima Nova"/>
                <a:ea typeface="Proxima Nova"/>
                <a:cs typeface="Proxima Nova"/>
                <a:sym typeface="Proxima Nova"/>
              </a:defRPr>
            </a:lvl8pPr>
            <a:lvl9pPr indent="-317500" lvl="8" marL="4114800">
              <a:lnSpc>
                <a:spcPct val="115000"/>
              </a:lnSpc>
              <a:spcBef>
                <a:spcPts val="1600"/>
              </a:spcBef>
              <a:spcAft>
                <a:spcPts val="1600"/>
              </a:spcAft>
              <a:buClr>
                <a:schemeClr val="accent3"/>
              </a:buClr>
              <a:buSzPts val="1400"/>
              <a:buFont typeface="Proxima Nova"/>
              <a:buChar char="■"/>
              <a:defRPr>
                <a:solidFill>
                  <a:schemeClr val="accent3"/>
                </a:solidFill>
                <a:uFillTx/>
                <a:latin typeface="Proxima Nova"/>
                <a:ea typeface="Proxima Nova"/>
                <a:cs typeface="Proxima Nova"/>
                <a:sym typeface="Proxima Nova"/>
              </a:defRPr>
            </a:lvl9pPr>
          </a:lstStyle>
          <a:p>
            <a:endParaRPr>
              <a:uFillTx/>
            </a:endParaRPr>
          </a:p>
        </p:txBody>
      </p:sp>
      <p:sp>
        <p:nvSpPr>
          <p:cNvPr xmlns:c="http://schemas.openxmlformats.org/drawingml/2006/chart" xmlns:pic="http://schemas.openxmlformats.org/drawingml/2006/picture" xmlns:dgm="http://schemas.openxmlformats.org/drawingml/2006/diagram" id="8" name="Google Shape;8;p1"/>
          <p:cNvSpPr xmlns:c="http://schemas.openxmlformats.org/drawingml/2006/chart" xmlns:pic="http://schemas.openxmlformats.org/drawingml/2006/picture" xmlns:dgm="http://schemas.openxmlformats.org/drawingml/2006/diagram" txBox="1">
            <a:spLocks noGrp="1"/>
          </p:cNvSpPr>
          <p:nvPr>
            <p:ph idx="12" type="sldNum"/>
          </p:nvPr>
        </p:nvSpPr>
        <p:spPr xmlns:c="http://schemas.openxmlformats.org/drawingml/2006/chart" xmlns:pic="http://schemas.openxmlformats.org/drawingml/2006/picture" xmlns:dgm="http://schemas.openxmlformats.org/drawingml/2006/diagram">
          <a:xfrm>
            <a:off x="8472458" y="4663217"/>
            <a:ext cx="548700" cy="393600"/>
          </a:xfrm>
          <a:prstGeom prst="rect">
            <a:avLst/>
          </a:prstGeom>
          <a:noFill/>
          <a:ln>
            <a:noFill/>
          </a:ln>
        </p:spPr>
        <p:txBody xmlns:c="http://schemas.openxmlformats.org/drawingml/2006/chart" xmlns:pic="http://schemas.openxmlformats.org/drawingml/2006/picture" xmlns:dgm="http://schemas.openxmlformats.org/drawingml/2006/diagram">
          <a:bodyPr anchor="ctr" anchorCtr="0" bIns="91425" lIns="91425" rIns="91425" spcFirstLastPara="1" tIns="91425" wrap="square">
            <a:noAutofit/>
          </a:bodyPr>
          <a:lstStyle>
            <a:lvl1pPr algn="r" lvl="0">
              <a:buNone/>
              <a:defRPr sz="1000">
                <a:solidFill>
                  <a:schemeClr val="dk1"/>
                </a:solidFill>
                <a:uFillTx/>
                <a:latin typeface="Proxima Nova"/>
                <a:ea typeface="Proxima Nova"/>
                <a:cs typeface="Proxima Nova"/>
                <a:sym typeface="Proxima Nova"/>
              </a:defRPr>
            </a:lvl1pPr>
            <a:lvl2pPr algn="r" lvl="1">
              <a:buNone/>
              <a:defRPr sz="1000">
                <a:solidFill>
                  <a:schemeClr val="dk1"/>
                </a:solidFill>
                <a:uFillTx/>
                <a:latin typeface="Proxima Nova"/>
                <a:ea typeface="Proxima Nova"/>
                <a:cs typeface="Proxima Nova"/>
                <a:sym typeface="Proxima Nova"/>
              </a:defRPr>
            </a:lvl2pPr>
            <a:lvl3pPr algn="r" lvl="2">
              <a:buNone/>
              <a:defRPr sz="1000">
                <a:solidFill>
                  <a:schemeClr val="dk1"/>
                </a:solidFill>
                <a:uFillTx/>
                <a:latin typeface="Proxima Nova"/>
                <a:ea typeface="Proxima Nova"/>
                <a:cs typeface="Proxima Nova"/>
                <a:sym typeface="Proxima Nova"/>
              </a:defRPr>
            </a:lvl3pPr>
            <a:lvl4pPr algn="r" lvl="3">
              <a:buNone/>
              <a:defRPr sz="1000">
                <a:solidFill>
                  <a:schemeClr val="dk1"/>
                </a:solidFill>
                <a:uFillTx/>
                <a:latin typeface="Proxima Nova"/>
                <a:ea typeface="Proxima Nova"/>
                <a:cs typeface="Proxima Nova"/>
                <a:sym typeface="Proxima Nova"/>
              </a:defRPr>
            </a:lvl4pPr>
            <a:lvl5pPr algn="r" lvl="4">
              <a:buNone/>
              <a:defRPr sz="1000">
                <a:solidFill>
                  <a:schemeClr val="dk1"/>
                </a:solidFill>
                <a:uFillTx/>
                <a:latin typeface="Proxima Nova"/>
                <a:ea typeface="Proxima Nova"/>
                <a:cs typeface="Proxima Nova"/>
                <a:sym typeface="Proxima Nova"/>
              </a:defRPr>
            </a:lvl5pPr>
            <a:lvl6pPr algn="r" lvl="5">
              <a:buNone/>
              <a:defRPr sz="1000">
                <a:solidFill>
                  <a:schemeClr val="dk1"/>
                </a:solidFill>
                <a:uFillTx/>
                <a:latin typeface="Proxima Nova"/>
                <a:ea typeface="Proxima Nova"/>
                <a:cs typeface="Proxima Nova"/>
                <a:sym typeface="Proxima Nova"/>
              </a:defRPr>
            </a:lvl6pPr>
            <a:lvl7pPr algn="r" lvl="6">
              <a:buNone/>
              <a:defRPr sz="1000">
                <a:solidFill>
                  <a:schemeClr val="dk1"/>
                </a:solidFill>
                <a:uFillTx/>
                <a:latin typeface="Proxima Nova"/>
                <a:ea typeface="Proxima Nova"/>
                <a:cs typeface="Proxima Nova"/>
                <a:sym typeface="Proxima Nova"/>
              </a:defRPr>
            </a:lvl7pPr>
            <a:lvl8pPr algn="r" lvl="7">
              <a:buNone/>
              <a:defRPr sz="1000">
                <a:solidFill>
                  <a:schemeClr val="dk1"/>
                </a:solidFill>
                <a:uFillTx/>
                <a:latin typeface="Proxima Nova"/>
                <a:ea typeface="Proxima Nova"/>
                <a:cs typeface="Proxima Nova"/>
                <a:sym typeface="Proxima Nova"/>
              </a:defRPr>
            </a:lvl8pPr>
            <a:lvl9pPr algn="r" lvl="8">
              <a:buNone/>
              <a:defRPr sz="1000">
                <a:solidFill>
                  <a:schemeClr val="dk1"/>
                </a:solidFill>
                <a:uFillTx/>
                <a:latin typeface="Proxima Nova"/>
                <a:ea typeface="Proxima Nova"/>
                <a:cs typeface="Proxima Nova"/>
                <a:sym typeface="Proxima Nova"/>
              </a:defRPr>
            </a:lvl9pPr>
          </a:lstStyle>
          <a:p>
            <a:pPr algn="r" indent="0" lvl="0" marL="0" rtl="0">
              <a:spcBef>
                <a:spcPts val="0"/>
              </a:spcBef>
              <a:spcAft>
                <a:spcPts val="0"/>
              </a:spcAft>
              <a:buNone/>
            </a:pPr>
            <a:fld id="{00000000-1234-1234-1234-123412341234}" type="slidenum">
              <a:rPr lang="en">
                <a:uFillTx/>
              </a:rPr>
              <a:t>‹#›</a:t>
            </a:fld>
            <a:endParaRPr>
              <a:uFillTx/>
            </a:endParaRPr>
          </a:p>
        </p:txBody>
      </p:sp>
    </p:spTree>
  </p:cSld>
  <p:clrMap xmlns:c="http://schemas.openxmlformats.org/drawingml/2006/chart" xmlns:pic="http://schemas.openxmlformats.org/drawingml/2006/picture" xmlns:dgm="http://schemas.openxmlformats.org/drawingml/2006/diagram" accent1="accent1" accent2="accent2" accent3="accent3" accent4="accent4" accent5="accent5" accent6="accent6" bg1="lt1" bg2="dk2" folHlink="folHlink" hlink="hlink" tx1="dk1" tx2="lt2"/>
  <p:sldLayoutIdLst>
    <p:sldLayoutId r:id="rId1" id="2147483661"/>
    <p:sldLayoutId r:id="rId2" id="2147483662"/>
    <p:sldLayoutId r:id="rId3" id="2147483663"/>
    <p:sldLayoutId r:id="rId4" id="2147483664"/>
    <p:sldLayoutId r:id="rId5" id="2147483665"/>
    <p:sldLayoutId r:id="rId6" id="2147483666"/>
    <p:sldLayoutId r:id="rId7" id="2147483667"/>
    <p:sldLayoutId r:id="rId8" id="2147483668"/>
    <p:sldLayoutId r:id="rId9" id="2147483669"/>
    <p:sldLayoutId r:id="rId10" id="2147483670"/>
    <p:sldLayoutId r:id="rId11" id="2147483671"/>
  </p:sldLayoutIdLst>
  <p:hf dt="0" ftr="0" hdr="0" sldNum="0"/>
  <p:txStyles>
    <p:titleStyle xmlns:c="http://schemas.openxmlformats.org/drawingml/2006/chart" xmlns:pic="http://schemas.openxmlformats.org/drawingml/2006/picture" xmlns:dgm="http://schemas.openxmlformats.org/drawingml/2006/diagram">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i="0" strike="noStrike" sz="1400" u="none">
          <a:solidFill>
            <a:srgbClr val="000000"/>
          </a:solidFill>
          <a:uFillTx/>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i="0" strike="noStrike" sz="1400" u="none">
          <a:solidFill>
            <a:srgbClr val="000000"/>
          </a:solidFill>
          <a:uFillTx/>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i="0" strike="noStrike" sz="1400" u="none">
          <a:solidFill>
            <a:srgbClr val="000000"/>
          </a:solidFill>
          <a:uFillTx/>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i="0" strike="noStrike" sz="1400" u="none">
          <a:solidFill>
            <a:srgbClr val="000000"/>
          </a:solidFill>
          <a:uFillTx/>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i="0" strike="noStrike" sz="1400" u="none">
          <a:solidFill>
            <a:srgbClr val="000000"/>
          </a:solidFill>
          <a:uFillTx/>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i="0" strike="noStrike" sz="1400" u="none">
          <a:solidFill>
            <a:srgbClr val="000000"/>
          </a:solidFill>
          <a:uFillTx/>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i="0" strike="noStrike" sz="1400" u="none">
          <a:solidFill>
            <a:srgbClr val="000000"/>
          </a:solidFill>
          <a:uFillTx/>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i="0" strike="noStrike" sz="1400" u="none">
          <a:solidFill>
            <a:srgbClr val="000000"/>
          </a:solidFill>
          <a:uFillTx/>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i="0" strike="noStrike" sz="1400" u="none">
          <a:solidFill>
            <a:srgbClr val="000000"/>
          </a:solidFill>
          <a:uFillTx/>
          <a:latin typeface="Arial"/>
          <a:ea typeface="Arial"/>
          <a:cs typeface="Arial"/>
          <a:sym typeface="Arial"/>
        </a:defRPr>
      </a:lvl9pPr>
    </p:titleStyle>
    <p:bodyStyle xmlns:c="http://schemas.openxmlformats.org/drawingml/2006/chart" xmlns:pic="http://schemas.openxmlformats.org/drawingml/2006/picture" xmlns:dgm="http://schemas.openxmlformats.org/drawingml/2006/diagram">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i="0" strike="noStrike" sz="1400" u="none">
          <a:solidFill>
            <a:srgbClr val="000000"/>
          </a:solidFill>
          <a:uFillTx/>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i="0" strike="noStrike" sz="1400" u="none">
          <a:solidFill>
            <a:srgbClr val="000000"/>
          </a:solidFill>
          <a:uFillTx/>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i="0" strike="noStrike" sz="1400" u="none">
          <a:solidFill>
            <a:srgbClr val="000000"/>
          </a:solidFill>
          <a:uFillTx/>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i="0" strike="noStrike" sz="1400" u="none">
          <a:solidFill>
            <a:srgbClr val="000000"/>
          </a:solidFill>
          <a:uFillTx/>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i="0" strike="noStrike" sz="1400" u="none">
          <a:solidFill>
            <a:srgbClr val="000000"/>
          </a:solidFill>
          <a:uFillTx/>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i="0" strike="noStrike" sz="1400" u="none">
          <a:solidFill>
            <a:srgbClr val="000000"/>
          </a:solidFill>
          <a:uFillTx/>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i="0" strike="noStrike" sz="1400" u="none">
          <a:solidFill>
            <a:srgbClr val="000000"/>
          </a:solidFill>
          <a:uFillTx/>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i="0" strike="noStrike" sz="1400" u="none">
          <a:solidFill>
            <a:srgbClr val="000000"/>
          </a:solidFill>
          <a:uFillTx/>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i="0" strike="noStrike" sz="1400" u="none">
          <a:solidFill>
            <a:srgbClr val="000000"/>
          </a:solidFill>
          <a:uFillTx/>
          <a:latin typeface="Arial"/>
          <a:ea typeface="Arial"/>
          <a:cs typeface="Arial"/>
          <a:sym typeface="Arial"/>
        </a:defRPr>
      </a:lvl9pPr>
    </p:bodyStyle>
    <p:otherStyle xmlns:c="http://schemas.openxmlformats.org/drawingml/2006/chart" xmlns:pic="http://schemas.openxmlformats.org/drawingml/2006/picture" xmlns:dgm="http://schemas.openxmlformats.org/drawingml/2006/diagram">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i="0" strike="noStrike" sz="1400" u="none">
          <a:solidFill>
            <a:srgbClr val="000000"/>
          </a:solidFill>
          <a:uFillTx/>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i="0" strike="noStrike" sz="1400" u="none">
          <a:solidFill>
            <a:srgbClr val="000000"/>
          </a:solidFill>
          <a:uFillTx/>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i="0" strike="noStrike" sz="1400" u="none">
          <a:solidFill>
            <a:srgbClr val="000000"/>
          </a:solidFill>
          <a:uFillTx/>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i="0" strike="noStrike" sz="1400" u="none">
          <a:solidFill>
            <a:srgbClr val="000000"/>
          </a:solidFill>
          <a:uFillTx/>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i="0" strike="noStrike" sz="1400" u="none">
          <a:solidFill>
            <a:srgbClr val="000000"/>
          </a:solidFill>
          <a:uFillTx/>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i="0" strike="noStrike" sz="1400" u="none">
          <a:solidFill>
            <a:srgbClr val="000000"/>
          </a:solidFill>
          <a:uFillTx/>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i="0" strike="noStrike" sz="1400" u="none">
          <a:solidFill>
            <a:srgbClr val="000000"/>
          </a:solidFill>
          <a:uFillTx/>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i="0" strike="noStrike" sz="1400" u="none">
          <a:solidFill>
            <a:srgbClr val="000000"/>
          </a:solidFill>
          <a:uFillTx/>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i="0" strike="noStrike" sz="1400" u="none">
          <a:solidFill>
            <a:srgbClr val="000000"/>
          </a:solidFill>
          <a:uFillTx/>
          <a:latin typeface="Arial"/>
          <a:ea typeface="Arial"/>
          <a:cs typeface="Arial"/>
          <a:sym typeface="Arial"/>
        </a:defRPr>
      </a:lvl9pPr>
    </p:otherStyle>
  </p:txStyles>
</p:sldMaster>
</file>

<file path=ppt/slides/_rels/slide1.xml.rels><?xml version="1.0" standalone="yes" ?><Relationships xmlns="http://schemas.openxmlformats.org/package/2006/relationships"><Relationship Id="rId1" Target="../slideLayouts/slideLayout1.xml" Type="http://schemas.openxmlformats.org/officeDocument/2006/relationships/slideLayout"></Relationship><Relationship Id="rId2" Target="../notesSlides/notesSlide1.xml" Type="http://schemas.openxmlformats.org/officeDocument/2006/relationships/notesSlide"></Relationship><Relationship Id="rId3" Target="../media/image1.png" Type="http://schemas.openxmlformats.org/officeDocument/2006/relationships/image"></Relationship></Relationships>
</file>

<file path=ppt/slides/_rels/slide10.xml.rels><?xml version="1.0" standalone="yes" ?><Relationships xmlns="http://schemas.openxmlformats.org/package/2006/relationships"><Relationship Id="rId1" Target="../slideLayouts/slideLayout3.xml" Type="http://schemas.openxmlformats.org/officeDocument/2006/relationships/slideLayout"></Relationship><Relationship Id="rId2" Target="../notesSlides/notesSlide10.xml" Type="http://schemas.openxmlformats.org/officeDocument/2006/relationships/notesSlide"></Relationship><Relationship Id="rId3" Target="../media/image4.jpg" Type="http://schemas.openxmlformats.org/officeDocument/2006/relationships/image"></Relationship></Relationships>
</file>

<file path=ppt/slides/_rels/slide11.xml.rels><?xml version="1.0" standalone="yes" ?><Relationships xmlns="http://schemas.openxmlformats.org/package/2006/relationships"><Relationship Id="rId1" Target="../slideLayouts/slideLayout3.xml" Type="http://schemas.openxmlformats.org/officeDocument/2006/relationships/slideLayout"></Relationship><Relationship Id="rId2" Target="../notesSlides/notesSlide11.xml" Type="http://schemas.openxmlformats.org/officeDocument/2006/relationships/notesSlide"></Relationship><Relationship Id="rId3" Target="../media/image15.jpg" Type="http://schemas.openxmlformats.org/officeDocument/2006/relationships/image"></Relationship></Relationships>
</file>

<file path=ppt/slides/_rels/slide12.xml.rels><?xml version="1.0" standalone="yes" ?><Relationships xmlns="http://schemas.openxmlformats.org/package/2006/relationships"><Relationship Id="rId1" Target="../slideLayouts/slideLayout3.xml" Type="http://schemas.openxmlformats.org/officeDocument/2006/relationships/slideLayout"></Relationship><Relationship Id="rId2" Target="../notesSlides/notesSlide12.xml" Type="http://schemas.openxmlformats.org/officeDocument/2006/relationships/notesSlide"></Relationship><Relationship Id="rId3" Target="../media/image16.jpg" Type="http://schemas.openxmlformats.org/officeDocument/2006/relationships/image"></Relationship></Relationships>
</file>

<file path=ppt/slides/_rels/slide2.xml.rels><?xml version="1.0" standalone="yes" ?><Relationships xmlns="http://schemas.openxmlformats.org/package/2006/relationships"><Relationship Id="rId1" Target="../slideLayouts/slideLayout3.xml" Type="http://schemas.openxmlformats.org/officeDocument/2006/relationships/slideLayout"></Relationship><Relationship Id="rId2" Target="../notesSlides/notesSlide2.xml" Type="http://schemas.openxmlformats.org/officeDocument/2006/relationships/notesSlide"></Relationship><Relationship Id="rId3" Target="../media/image2.gif" Type="http://schemas.openxmlformats.org/officeDocument/2006/relationships/image"></Relationship></Relationships>
</file>

<file path=ppt/slides/_rels/slide3.xml.rels><?xml version="1.0" standalone="yes" ?><Relationships xmlns="http://schemas.openxmlformats.org/package/2006/relationships"><Relationship Id="rId1" Target="../slideLayouts/slideLayout3.xml" Type="http://schemas.openxmlformats.org/officeDocument/2006/relationships/slideLayout"></Relationship><Relationship Id="rId2" Target="../notesSlides/notesSlide3.xml" Type="http://schemas.openxmlformats.org/officeDocument/2006/relationships/notesSlide"></Relationship><Relationship Id="rId3" Target="../media/image3.png" Type="http://schemas.openxmlformats.org/officeDocument/2006/relationships/image"></Relationship></Relationships>
</file>

<file path=ppt/slides/_rels/slide4.xml.rels><?xml version="1.0" standalone="yes" ?><Relationships xmlns="http://schemas.openxmlformats.org/package/2006/relationships"><Relationship Id="rId1" Target="../slideLayouts/slideLayout3.xml" Type="http://schemas.openxmlformats.org/officeDocument/2006/relationships/slideLayout"></Relationship><Relationship Id="rId2" Target="../notesSlides/notesSlide4.xml" Type="http://schemas.openxmlformats.org/officeDocument/2006/relationships/notesSlide"></Relationship><Relationship Id="rId3" Target="../media/image4.jpg" Type="http://schemas.openxmlformats.org/officeDocument/2006/relationships/image"></Relationship></Relationships>
</file>

<file path=ppt/slides/_rels/slide5.xml.rels><?xml version="1.0" standalone="yes" ?><Relationships xmlns="http://schemas.openxmlformats.org/package/2006/relationships"><Relationship Id="rId1" Target="../slideLayouts/slideLayout3.xml" Type="http://schemas.openxmlformats.org/officeDocument/2006/relationships/slideLayout"></Relationship><Relationship Id="rId2" Target="../notesSlides/notesSlide5.xml" Type="http://schemas.openxmlformats.org/officeDocument/2006/relationships/notesSlide"></Relationship><Relationship Id="rId3" Target="../media/image5.png" Type="http://schemas.openxmlformats.org/officeDocument/2006/relationships/image"></Relationship><Relationship Id="rId4" Target="../media/image6.png" Type="http://schemas.openxmlformats.org/officeDocument/2006/relationships/image"></Relationship><Relationship Id="rId5" Target="../media/image7.png" Type="http://schemas.openxmlformats.org/officeDocument/2006/relationships/image"></Relationship></Relationships>
</file>

<file path=ppt/slides/_rels/slide6.xml.rels><?xml version="1.0" standalone="yes" ?><Relationships xmlns="http://schemas.openxmlformats.org/package/2006/relationships"><Relationship Id="rId1" Target="../slideLayouts/slideLayout3.xml" Type="http://schemas.openxmlformats.org/officeDocument/2006/relationships/slideLayout"></Relationship><Relationship Id="rId2" Target="../notesSlides/notesSlide6.xml" Type="http://schemas.openxmlformats.org/officeDocument/2006/relationships/notesSlide"></Relationship><Relationship Id="rId3" Target="../media/image8.png" Type="http://schemas.openxmlformats.org/officeDocument/2006/relationships/image"></Relationship></Relationships>
</file>

<file path=ppt/slides/_rels/slide7.xml.rels><?xml version="1.0" standalone="yes" ?><Relationships xmlns="http://schemas.openxmlformats.org/package/2006/relationships"><Relationship Id="rId1" Target="../slideLayouts/slideLayout3.xml" Type="http://schemas.openxmlformats.org/officeDocument/2006/relationships/slideLayout"></Relationship><Relationship Id="rId2" Target="../notesSlides/notesSlide7.xml" Type="http://schemas.openxmlformats.org/officeDocument/2006/relationships/notesSlide"></Relationship><Relationship Id="rId3" Target="../media/image9.png" Type="http://schemas.openxmlformats.org/officeDocument/2006/relationships/image"></Relationship><Relationship Id="rId4" Target="../media/image10.png" Type="http://schemas.openxmlformats.org/officeDocument/2006/relationships/image"></Relationship><Relationship Id="rId5" Target="../media/image11.png" Type="http://schemas.openxmlformats.org/officeDocument/2006/relationships/image"></Relationship></Relationships>
</file>

<file path=ppt/slides/_rels/slide8.xml.rels><?xml version="1.0" standalone="yes" ?><Relationships xmlns="http://schemas.openxmlformats.org/package/2006/relationships"><Relationship Id="rId1" Target="../slideLayouts/slideLayout3.xml" Type="http://schemas.openxmlformats.org/officeDocument/2006/relationships/slideLayout"></Relationship><Relationship Id="rId2" Target="../notesSlides/notesSlide8.xml" Type="http://schemas.openxmlformats.org/officeDocument/2006/relationships/notesSlide"></Relationship><Relationship Id="rId3" Target="../media/image12.jpg" Type="http://schemas.openxmlformats.org/officeDocument/2006/relationships/image"></Relationship><Relationship Id="rId4" Target="../media/image13.png" Type="http://schemas.openxmlformats.org/officeDocument/2006/relationships/image"></Relationship></Relationships>
</file>

<file path=ppt/slides/_rels/slide9.xml.rels><?xml version="1.0" standalone="yes" ?><Relationships xmlns="http://schemas.openxmlformats.org/package/2006/relationships"><Relationship Id="rId1" Target="../slideLayouts/slideLayout3.xml" Type="http://schemas.openxmlformats.org/officeDocument/2006/relationships/slideLayout"></Relationship><Relationship Id="rId2" Target="../notesSlides/notesSlide9.xml" Type="http://schemas.openxmlformats.org/officeDocument/2006/relationships/notesSlide"></Relationship><Relationship Id="rId3" Target="../media/image14.jpeg" Type="http://schemas.openxmlformats.org/officeDocument/2006/relationships/image"></Relationship></Relationships>
</file>

<file path=ppt/slides/slide1.xml><?xml version="1.0" encoding="utf-8"?>
<p:sld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pic="http://schemas.openxmlformats.org/drawingml/2006/picture" xmlns:dgm="http://schemas.openxmlformats.org/drawingml/2006/diagram" id="1" name="Shape 58"/>
        <p:cNvGrpSpPr xmlns:c="http://schemas.openxmlformats.org/drawingml/2006/chart" xmlns:pic="http://schemas.openxmlformats.org/drawingml/2006/picture" xmlns:dgm="http://schemas.openxmlformats.org/drawingml/2006/diagram"/>
        <p:nvPr/>
      </p:nvGrpSpPr>
      <p:grpSpPr xmlns:c="http://schemas.openxmlformats.org/drawingml/2006/chart" xmlns:pic="http://schemas.openxmlformats.org/drawingml/2006/picture" xmlns:dgm="http://schemas.openxmlformats.org/drawingml/2006/diagram">
        <a:xfrm>
          <a:off x="0" y="0"/>
          <a:ext cx="0" cy="0"/>
          <a:chOff x="0" y="0"/>
          <a:chExt cx="0" cy="0"/>
        </a:xfrm>
      </p:grpSpPr>
      <p:sp>
        <p:nvSpPr>
          <p:cNvPr xmlns:c="http://schemas.openxmlformats.org/drawingml/2006/chart" xmlns:pic="http://schemas.openxmlformats.org/drawingml/2006/picture" xmlns:dgm="http://schemas.openxmlformats.org/drawingml/2006/diagram" id="59" name="Google Shape;59;p13"/>
          <p:cNvSpPr xmlns:c="http://schemas.openxmlformats.org/drawingml/2006/chart" xmlns:pic="http://schemas.openxmlformats.org/drawingml/2006/picture" xmlns:dgm="http://schemas.openxmlformats.org/drawingml/2006/diagram" txBox="1">
            <a:spLocks noGrp="1"/>
          </p:cNvSpPr>
          <p:nvPr>
            <p:ph type="ctrTitle"/>
          </p:nvPr>
        </p:nvSpPr>
        <p:spPr xmlns:c="http://schemas.openxmlformats.org/drawingml/2006/chart" xmlns:pic="http://schemas.openxmlformats.org/drawingml/2006/picture" xmlns:dgm="http://schemas.openxmlformats.org/drawingml/2006/diagram">
          <a:xfrm>
            <a:off x="1239561" y="1267239"/>
            <a:ext cx="8123100" cy="1588500"/>
          </a:xfrm>
          <a:prstGeom prst="rect">
            <a:avLst/>
          </a:prstGeom>
        </p:spPr>
        <p:txBody xmlns:c="http://schemas.openxmlformats.org/drawingml/2006/chart" xmlns:pic="http://schemas.openxmlformats.org/drawingml/2006/picture" xmlns:dgm="http://schemas.openxmlformats.org/drawingml/2006/diagram">
          <a:bodyPr anchor="b" anchorCtr="0" bIns="91425" lIns="91425" rIns="91425" spcFirstLastPara="1" tIns="91425" wrap="square">
            <a:noAutofit/>
          </a:bodyPr>
          <a:lstStyle/>
          <a:p>
            <a:pPr algn="ctr" indent="0" lvl="0" marL="0" rtl="0">
              <a:spcBef>
                <a:spcPts val="0"/>
              </a:spcBef>
              <a:spcAft>
                <a:spcPts val="0"/>
              </a:spcAft>
              <a:buNone/>
            </a:pPr>
            <a:r>
              <a:rPr dirty="0" lang="en">
                <a:uFillTx/>
                <a:latin charset="0" typeface="Arial Rounded MT Bold"/>
                <a:ea charset="0" typeface="Arial Rounded MT Bold"/>
                <a:cs charset="0" typeface="Arial Rounded MT Bold"/>
              </a:rPr>
              <a:t>WolfConnect</a:t>
            </a:r>
            <a:endParaRPr dirty="0">
              <a:uFillTx/>
              <a:latin charset="0" typeface="Arial Rounded MT Bold"/>
              <a:ea charset="0" typeface="Arial Rounded MT Bold"/>
              <a:cs charset="0" typeface="Arial Rounded MT Bold"/>
            </a:endParaRPr>
          </a:p>
        </p:txBody>
      </p:sp>
      <p:sp>
        <p:nvSpPr>
          <p:cNvPr xmlns:c="http://schemas.openxmlformats.org/drawingml/2006/chart" xmlns:pic="http://schemas.openxmlformats.org/drawingml/2006/picture" xmlns:dgm="http://schemas.openxmlformats.org/drawingml/2006/diagram" id="60" name="Google Shape;60;p13"/>
          <p:cNvSpPr xmlns:c="http://schemas.openxmlformats.org/drawingml/2006/chart" xmlns:pic="http://schemas.openxmlformats.org/drawingml/2006/picture" xmlns:dgm="http://schemas.openxmlformats.org/drawingml/2006/diagram" txBox="1">
            <a:spLocks noGrp="1"/>
          </p:cNvSpPr>
          <p:nvPr>
            <p:ph idx="1" type="subTitle"/>
          </p:nvPr>
        </p:nvSpPr>
        <p:spPr xmlns:c="http://schemas.openxmlformats.org/drawingml/2006/chart" xmlns:pic="http://schemas.openxmlformats.org/drawingml/2006/picture" xmlns:dgm="http://schemas.openxmlformats.org/drawingml/2006/diagram">
          <a:xfrm>
            <a:off x="-991465" y="3783079"/>
            <a:ext cx="11761062" cy="629998"/>
          </a:xfrm>
          <a:prstGeom prst="rect">
            <a:avLst/>
          </a:prstGeom>
        </p:spPr>
        <p:txBody xmlns:c="http://schemas.openxmlformats.org/drawingml/2006/chart" xmlns:pic="http://schemas.openxmlformats.org/drawingml/2006/picture" xmlns:dgm="http://schemas.openxmlformats.org/drawingml/2006/diagram">
          <a:bodyPr anchor="t" anchorCtr="0" bIns="91425" lIns="91425" rIns="91425" spcFirstLastPara="1" tIns="91425" wrap="square">
            <a:noAutofit/>
          </a:bodyPr>
          <a:lstStyle/>
          <a:p>
            <a:pPr algn="ctr" indent="0" lvl="0" marL="0"/>
            <a:r>
              <a:rPr dirty="0" lang="en-US" smtClean="0">
                <a:uFillTx/>
              </a:rPr>
              <a:t>Team: </a:t>
            </a:r>
            <a:r>
              <a:rPr dirty="0" lang="en" smtClean="0">
                <a:uFillTx/>
              </a:rPr>
              <a:t>Manish </a:t>
            </a:r>
            <a:r>
              <a:rPr dirty="0" lang="en">
                <a:uFillTx/>
              </a:rPr>
              <a:t>Bhandari</a:t>
            </a:r>
            <a:r>
              <a:rPr dirty="0" lang="en">
                <a:uFillTx/>
              </a:rPr>
              <a:t>, </a:t>
            </a:r>
            <a:r>
              <a:rPr dirty="0" err="1" lang="en">
                <a:uFillTx/>
              </a:rPr>
              <a:t>Priyam</a:t>
            </a:r>
            <a:r>
              <a:rPr dirty="0" lang="en">
                <a:uFillTx/>
              </a:rPr>
              <a:t> </a:t>
            </a:r>
            <a:r>
              <a:rPr dirty="0" lang="en" smtClean="0">
                <a:uFillTx/>
              </a:rPr>
              <a:t>Mishra</a:t>
            </a:r>
            <a:r>
              <a:rPr dirty="0" lang="en-US" smtClean="0">
                <a:uFillTx/>
              </a:rPr>
              <a:t>,</a:t>
            </a:r>
            <a:r>
              <a:rPr dirty="0" lang="en" smtClean="0">
                <a:uFillTx/>
              </a:rPr>
              <a:t> </a:t>
            </a:r>
            <a:r>
              <a:rPr dirty="0" lang="en">
                <a:uFillTx/>
              </a:rPr>
              <a:t>Yassin </a:t>
            </a:r>
            <a:r>
              <a:rPr dirty="0" err="1" lang="en">
                <a:uFillTx/>
              </a:rPr>
              <a:t>Dolliazal</a:t>
            </a:r>
            <a:r>
              <a:rPr dirty="0" lang="en">
                <a:uFillTx/>
              </a:rPr>
              <a:t>, Aydin </a:t>
            </a:r>
            <a:r>
              <a:rPr dirty="0" lang="en" smtClean="0">
                <a:uFillTx/>
              </a:rPr>
              <a:t>Iverson, </a:t>
            </a:r>
            <a:r>
              <a:rPr dirty="0" lang="en">
                <a:uFillTx/>
              </a:rPr>
              <a:t>Amari Willis</a:t>
            </a:r>
            <a:endParaRPr dirty="0">
              <a:uFillTx/>
            </a:endParaRPr>
          </a:p>
        </p:txBody>
      </p:sp>
      <p:pic>
        <p:nvPicPr>
          <p:cNvPr xmlns:c="http://schemas.openxmlformats.org/drawingml/2006/chart" xmlns:pic="http://schemas.openxmlformats.org/drawingml/2006/picture" xmlns:dgm="http://schemas.openxmlformats.org/drawingml/2006/diagram" id="3" name="Picture 2"/>
          <p:cNvPicPr xmlns:c="http://schemas.openxmlformats.org/drawingml/2006/chart" xmlns:pic="http://schemas.openxmlformats.org/drawingml/2006/picture" xmlns:dgm="http://schemas.openxmlformats.org/drawingml/2006/diagram">
            <a:picLocks noChangeAspect="1"/>
          </p:cNvPicPr>
          <p:nvPr/>
        </p:nvPicPr>
        <p:blipFill xmlns:c="http://schemas.openxmlformats.org/drawingml/2006/chart" xmlns:pic="http://schemas.openxmlformats.org/drawingml/2006/picture" xmlns:dgm="http://schemas.openxmlformats.org/drawingml/2006/diagram">
          <a:blip r:embed="rId3"/>
          <a:stretch>
            <a:fillRect/>
          </a:stretch>
        </p:blipFill>
        <p:spPr xmlns:c="http://schemas.openxmlformats.org/drawingml/2006/chart" xmlns:pic="http://schemas.openxmlformats.org/drawingml/2006/picture" xmlns:dgm="http://schemas.openxmlformats.org/drawingml/2006/diagram">
          <a:xfrm>
            <a:off x="1418466" y="1362398"/>
            <a:ext cx="1831706" cy="1611901"/>
          </a:xfrm>
          <a:prstGeom prst="rect">
            <a:avLst/>
          </a:prstGeom>
        </p:spPr>
      </p:pic>
    </p:spTree>
  </p:cSld>
  <p:clrMapOvr xmlns:c="http://schemas.openxmlformats.org/drawingml/2006/chart" xmlns:pic="http://schemas.openxmlformats.org/drawingml/2006/picture" xmlns:dgm="http://schemas.openxmlformats.org/drawingml/2006/diagram">
    <a:masterClrMapping/>
  </p:clrMapOvr>
  <p:timing>
    <p:tnLst>
      <p:par>
        <p:cTn dur="indefinite" id="1" nodeType="tmRoot" restart="never"/>
      </p:par>
    </p:tnLst>
  </p:timing>
</p:sld>
</file>

<file path=ppt/slides/slide10.xml><?xml version="1.0" encoding="utf-8"?>
<p:sld xmlns:a="http://schemas.openxmlformats.org/drawingml/2006/main" xmlns:p="http://schemas.openxmlformats.org/presentationml/2006/main" xmlns:s="http://schemas.openxmlformats.org/officeDocument/2006/sharedTypes" xmlns:r="http://schemas.openxmlformats.org/officeDocument/2006/relationships">
  <p:cSld>
    <p:bg>
      <p:bgPr>
        <a:solidFill>
          <a:srgbClr val="FFFFFF"/>
        </a:solidFill>
        <a:effectLst/>
      </p:bgPr>
    </p:bg>
    <p:spTree>
      <p:nvGrpSpPr>
        <p:cNvPr xmlns:c="http://schemas.openxmlformats.org/drawingml/2006/chart" xmlns:pic="http://schemas.openxmlformats.org/drawingml/2006/picture" xmlns:dgm="http://schemas.openxmlformats.org/drawingml/2006/diagram" id="1" name="Shape 84"/>
        <p:cNvGrpSpPr xmlns:c="http://schemas.openxmlformats.org/drawingml/2006/chart" xmlns:pic="http://schemas.openxmlformats.org/drawingml/2006/picture" xmlns:dgm="http://schemas.openxmlformats.org/drawingml/2006/diagram"/>
        <p:nvPr/>
      </p:nvGrpSpPr>
      <p:grpSpPr xmlns:c="http://schemas.openxmlformats.org/drawingml/2006/chart" xmlns:pic="http://schemas.openxmlformats.org/drawingml/2006/picture" xmlns:dgm="http://schemas.openxmlformats.org/drawingml/2006/diagram">
        <a:xfrm>
          <a:off x="0" y="0"/>
          <a:ext cx="0" cy="0"/>
          <a:chOff x="0" y="0"/>
          <a:chExt cx="0" cy="0"/>
        </a:xfrm>
      </p:grpSpPr>
      <p:sp>
        <p:nvSpPr>
          <p:cNvPr xmlns:c="http://schemas.openxmlformats.org/drawingml/2006/chart" xmlns:pic="http://schemas.openxmlformats.org/drawingml/2006/picture" xmlns:dgm="http://schemas.openxmlformats.org/drawingml/2006/diagram" id="5" name="Google Shape;79;p16"/>
          <p:cNvSpPr xmlns:c="http://schemas.openxmlformats.org/drawingml/2006/chart" xmlns:pic="http://schemas.openxmlformats.org/drawingml/2006/picture" xmlns:dgm="http://schemas.openxmlformats.org/drawingml/2006/diagram" txBox="1">
            <a:spLocks noGrp="1"/>
          </p:cNvSpPr>
          <p:nvPr>
            <p:ph type="title"/>
          </p:nvPr>
        </p:nvSpPr>
        <p:spPr xmlns:c="http://schemas.openxmlformats.org/drawingml/2006/chart" xmlns:pic="http://schemas.openxmlformats.org/drawingml/2006/picture" xmlns:dgm="http://schemas.openxmlformats.org/drawingml/2006/diagram">
          <a:xfrm>
            <a:off x="1151782" y="269886"/>
            <a:ext cx="8520600" cy="572700"/>
          </a:xfrm>
          <a:prstGeom prst="rect">
            <a:avLst/>
          </a:prstGeom>
        </p:spPr>
        <p:txBody xmlns:c="http://schemas.openxmlformats.org/drawingml/2006/chart" xmlns:pic="http://schemas.openxmlformats.org/drawingml/2006/picture" xmlns:dgm="http://schemas.openxmlformats.org/drawingml/2006/diagram">
          <a:bodyPr anchor="t" anchorCtr="0" bIns="91425" lIns="91425" rIns="91425" spcFirstLastPara="1" tIns="91425" wrap="square">
            <a:noAutofit/>
          </a:bodyPr>
          <a:lstStyle/>
          <a:p>
            <a:pPr algn="l" indent="0" lvl="0" marL="0" rtl="0">
              <a:spcBef>
                <a:spcPts val="0"/>
              </a:spcBef>
              <a:spcAft>
                <a:spcPts val="0"/>
              </a:spcAft>
              <a:buNone/>
            </a:pPr>
            <a:r>
              <a:rPr lang="en-US" smtClean="0" sz="3600">
                <a:solidFill>
                  <a:srgbClr val="00B0F0"/>
                </a:solidFill>
                <a:uFillTx/>
                <a:latin charset="-79" typeface="Arial Hebrew"/>
                <a:ea charset="-79" typeface="Arial Hebrew"/>
                <a:cs charset="-79" typeface="Arial Hebrew"/>
              </a:rPr>
              <a:t>Schedule</a:t>
            </a:r>
            <a:endParaRPr dirty="0" sz="3600">
              <a:solidFill>
                <a:srgbClr val="00B0F0"/>
              </a:solidFill>
              <a:uFillTx/>
              <a:latin charset="-79" typeface="Arial Hebrew"/>
              <a:ea charset="-79" typeface="Arial Hebrew"/>
              <a:cs charset="-79" typeface="Arial Hebrew"/>
            </a:endParaRPr>
          </a:p>
        </p:txBody>
      </p:sp>
      <p:cxnSp>
        <p:nvCxnSpPr>
          <p:cNvPr xmlns:c="http://schemas.openxmlformats.org/drawingml/2006/chart" xmlns:pic="http://schemas.openxmlformats.org/drawingml/2006/picture" xmlns:dgm="http://schemas.openxmlformats.org/drawingml/2006/diagram" id="3" name="Straight Connector 2"/>
          <p:cNvCxnSpPr xmlns:c="http://schemas.openxmlformats.org/drawingml/2006/chart" xmlns:pic="http://schemas.openxmlformats.org/drawingml/2006/picture" xmlns:dgm="http://schemas.openxmlformats.org/drawingml/2006/diagram"/>
          <p:nvPr/>
        </p:nvCxnSpPr>
        <p:spPr xmlns:c="http://schemas.openxmlformats.org/drawingml/2006/chart" xmlns:pic="http://schemas.openxmlformats.org/drawingml/2006/picture" xmlns:dgm="http://schemas.openxmlformats.org/drawingml/2006/diagram">
          <a:xfrm>
            <a:off x="3027405" y="630376"/>
            <a:ext cx="5245075" cy="0"/>
          </a:xfrm>
          <a:prstGeom prst="line">
            <a:avLst/>
          </a:prstGeom>
          <a:ln w="25400"/>
        </p:spPr>
        <p:style xmlns:c="http://schemas.openxmlformats.org/drawingml/2006/chart" xmlns:pic="http://schemas.openxmlformats.org/drawingml/2006/picture" xmlns:dgm="http://schemas.openxmlformats.org/drawingml/2006/diagram">
          <a:lnRef idx="1">
            <a:schemeClr val="accent1"/>
          </a:lnRef>
          <a:fillRef idx="0">
            <a:schemeClr val="accent1"/>
          </a:fillRef>
          <a:effectRef idx="0">
            <a:schemeClr val="accent1"/>
          </a:effectRef>
          <a:fontRef idx="minor">
            <a:schemeClr val="tx1"/>
          </a:fontRef>
        </p:style>
      </p:cxnSp>
      <p:cxnSp>
        <p:nvCxnSpPr>
          <p:cNvPr xmlns:c="http://schemas.openxmlformats.org/drawingml/2006/chart" xmlns:pic="http://schemas.openxmlformats.org/drawingml/2006/picture" xmlns:dgm="http://schemas.openxmlformats.org/drawingml/2006/diagram" id="9" name="Straight Connector 8"/>
          <p:cNvCxnSpPr xmlns:c="http://schemas.openxmlformats.org/drawingml/2006/chart" xmlns:pic="http://schemas.openxmlformats.org/drawingml/2006/picture" xmlns:dgm="http://schemas.openxmlformats.org/drawingml/2006/diagram"/>
          <p:nvPr/>
        </p:nvCxnSpPr>
        <p:spPr xmlns:c="http://schemas.openxmlformats.org/drawingml/2006/chart" xmlns:pic="http://schemas.openxmlformats.org/drawingml/2006/picture" xmlns:dgm="http://schemas.openxmlformats.org/drawingml/2006/diagram">
          <a:xfrm>
            <a:off x="351305" y="618019"/>
            <a:ext cx="800477" cy="0"/>
          </a:xfrm>
          <a:prstGeom prst="line">
            <a:avLst/>
          </a:prstGeom>
          <a:ln w="25400"/>
        </p:spPr>
        <p:style xmlns:c="http://schemas.openxmlformats.org/drawingml/2006/chart" xmlns:pic="http://schemas.openxmlformats.org/drawingml/2006/picture" xmlns:dgm="http://schemas.openxmlformats.org/drawingml/2006/diagram">
          <a:lnRef idx="1">
            <a:schemeClr val="accent1"/>
          </a:lnRef>
          <a:fillRef idx="0">
            <a:schemeClr val="accent1"/>
          </a:fillRef>
          <a:effectRef idx="0">
            <a:schemeClr val="accent1"/>
          </a:effectRef>
          <a:fontRef idx="minor">
            <a:schemeClr val="tx1"/>
          </a:fontRef>
        </p:style>
      </p:cxnSp>
      <p:pic>
        <p:nvPicPr>
          <p:cNvPr xmlns:c="http://schemas.openxmlformats.org/drawingml/2006/chart" xmlns:pic="http://schemas.openxmlformats.org/drawingml/2006/picture" xmlns:dgm="http://schemas.openxmlformats.org/drawingml/2006/diagram" id="7" name="Picture 6"/>
          <p:cNvPicPr xmlns:c="http://schemas.openxmlformats.org/drawingml/2006/chart" xmlns:pic="http://schemas.openxmlformats.org/drawingml/2006/picture" xmlns:dgm="http://schemas.openxmlformats.org/drawingml/2006/diagram">
            <a:picLocks noChangeAspect="1"/>
          </p:cNvPicPr>
          <p:nvPr/>
        </p:nvPicPr>
        <p:blipFill xmlns:c="http://schemas.openxmlformats.org/drawingml/2006/chart" xmlns:pic="http://schemas.openxmlformats.org/drawingml/2006/picture" xmlns:dgm="http://schemas.openxmlformats.org/drawingml/2006/diagram">
          <a:blip r:embed="rId3"/>
          <a:stretch>
            <a:fillRect/>
          </a:stretch>
        </p:blipFill>
        <p:spPr xmlns:c="http://schemas.openxmlformats.org/drawingml/2006/chart" xmlns:pic="http://schemas.openxmlformats.org/drawingml/2006/picture" xmlns:dgm="http://schemas.openxmlformats.org/drawingml/2006/diagram">
          <a:xfrm>
            <a:off x="5323543" y="990867"/>
            <a:ext cx="2228745" cy="3833684"/>
          </a:xfrm>
          <a:prstGeom prst="rect">
            <a:avLst/>
          </a:prstGeom>
        </p:spPr>
      </p:pic>
      <p:sp>
        <p:nvSpPr>
          <p:cNvPr xmlns:c="http://schemas.openxmlformats.org/drawingml/2006/chart" xmlns:pic="http://schemas.openxmlformats.org/drawingml/2006/picture" xmlns:dgm="http://schemas.openxmlformats.org/drawingml/2006/diagram" id="8" name="TextBox 7"/>
          <p:cNvSpPr xmlns:c="http://schemas.openxmlformats.org/drawingml/2006/chart" xmlns:pic="http://schemas.openxmlformats.org/drawingml/2006/picture" xmlns:dgm="http://schemas.openxmlformats.org/drawingml/2006/diagram" txBox="1">
            <a:spLocks/>
          </p:cNvSpPr>
          <p:nvPr/>
        </p:nvSpPr>
        <p:spPr xmlns:c="http://schemas.openxmlformats.org/drawingml/2006/chart" xmlns:pic="http://schemas.openxmlformats.org/drawingml/2006/picture" xmlns:dgm="http://schemas.openxmlformats.org/drawingml/2006/diagram">
          <a:xfrm>
            <a:off x="494270" y="1260389"/>
            <a:ext cx="3917092" cy="1323439"/>
          </a:xfrm>
          <a:prstGeom prst="rect">
            <a:avLst/>
          </a:prstGeom>
          <a:noFill/>
        </p:spPr>
        <p:txBody xmlns:c="http://schemas.openxmlformats.org/drawingml/2006/chart" xmlns:pic="http://schemas.openxmlformats.org/drawingml/2006/picture" xmlns:dgm="http://schemas.openxmlformats.org/drawingml/2006/diagram">
          <a:bodyPr rtlCol="0" wrap="square">
            <a:spAutoFit/>
          </a:bodyPr>
          <a:lstStyle/>
          <a:p>
            <a:pPr indent="-285750" marL="285750">
              <a:buFont charset="0" typeface="Arial"/>
              <a:buChar char="•"/>
            </a:pPr>
            <a:r>
              <a:rPr dirty="0" lang="en-US" smtClean="0" sz="2000">
                <a:solidFill>
                  <a:schemeClr val="accent3"/>
                </a:solidFill>
                <a:uFillTx/>
              </a:rPr>
              <a:t>Easily accessible class schedules</a:t>
            </a:r>
          </a:p>
          <a:p>
            <a:pPr indent="-285750" marL="285750">
              <a:buFont charset="0" typeface="Arial"/>
              <a:buChar char="•"/>
            </a:pPr>
            <a:r>
              <a:rPr dirty="0" lang="en-US" smtClean="0" sz="2000">
                <a:solidFill>
                  <a:schemeClr val="accent3"/>
                </a:solidFill>
                <a:uFillTx/>
              </a:rPr>
              <a:t>Updated weekly</a:t>
            </a:r>
          </a:p>
          <a:p>
            <a:pPr indent="-285750" marL="285750">
              <a:buFont charset="0" typeface="Arial"/>
              <a:buChar char="•"/>
            </a:pPr>
            <a:r>
              <a:rPr dirty="0" lang="en-US" smtClean="0" sz="2000">
                <a:solidFill>
                  <a:schemeClr val="accent3"/>
                </a:solidFill>
                <a:uFillTx/>
              </a:rPr>
              <a:t>Clean interface</a:t>
            </a:r>
          </a:p>
        </p:txBody>
      </p:sp>
    </p:spTree>
  </p:cSld>
  <p:clrMapOvr xmlns:c="http://schemas.openxmlformats.org/drawingml/2006/chart" xmlns:pic="http://schemas.openxmlformats.org/drawingml/2006/picture" xmlns:dgm="http://schemas.openxmlformats.org/drawingml/2006/diagram">
    <a:masterClrMapping/>
  </p:clrMapOvr>
  <p:timing>
    <p:tnLst>
      <p:par>
        <p:cTn dur="indefinite" id="1" nodeType="tmRoot" restart="never"/>
      </p:par>
    </p:tnLst>
  </p:timing>
</p:sld>
</file>

<file path=ppt/slides/slide11.xml><?xml version="1.0" encoding="utf-8"?>
<p:sld xmlns:a="http://schemas.openxmlformats.org/drawingml/2006/main" xmlns:p="http://schemas.openxmlformats.org/presentationml/2006/main" xmlns:s="http://schemas.openxmlformats.org/officeDocument/2006/sharedTypes" xmlns:r="http://schemas.openxmlformats.org/officeDocument/2006/relationships">
  <p:cSld>
    <p:bg>
      <p:bgPr>
        <a:solidFill>
          <a:srgbClr val="FFFFFF"/>
        </a:solidFill>
        <a:effectLst/>
      </p:bgPr>
    </p:bg>
    <p:spTree>
      <p:nvGrpSpPr>
        <p:cNvPr xmlns:c="http://schemas.openxmlformats.org/drawingml/2006/chart" xmlns:pic="http://schemas.openxmlformats.org/drawingml/2006/picture" xmlns:dgm="http://schemas.openxmlformats.org/drawingml/2006/diagram" id="1" name="Shape 84"/>
        <p:cNvGrpSpPr xmlns:c="http://schemas.openxmlformats.org/drawingml/2006/chart" xmlns:pic="http://schemas.openxmlformats.org/drawingml/2006/picture" xmlns:dgm="http://schemas.openxmlformats.org/drawingml/2006/diagram"/>
        <p:nvPr/>
      </p:nvGrpSpPr>
      <p:grpSpPr xmlns:c="http://schemas.openxmlformats.org/drawingml/2006/chart" xmlns:pic="http://schemas.openxmlformats.org/drawingml/2006/picture" xmlns:dgm="http://schemas.openxmlformats.org/drawingml/2006/diagram">
        <a:xfrm>
          <a:off x="0" y="0"/>
          <a:ext cx="0" cy="0"/>
          <a:chOff x="0" y="0"/>
          <a:chExt cx="0" cy="0"/>
        </a:xfrm>
      </p:grpSpPr>
      <p:sp>
        <p:nvSpPr>
          <p:cNvPr xmlns:c="http://schemas.openxmlformats.org/drawingml/2006/chart" xmlns:pic="http://schemas.openxmlformats.org/drawingml/2006/picture" xmlns:dgm="http://schemas.openxmlformats.org/drawingml/2006/diagram" id="5" name="Google Shape;79;p16"/>
          <p:cNvSpPr xmlns:c="http://schemas.openxmlformats.org/drawingml/2006/chart" xmlns:pic="http://schemas.openxmlformats.org/drawingml/2006/picture" xmlns:dgm="http://schemas.openxmlformats.org/drawingml/2006/diagram" txBox="1">
            <a:spLocks noGrp="1"/>
          </p:cNvSpPr>
          <p:nvPr>
            <p:ph type="title"/>
          </p:nvPr>
        </p:nvSpPr>
        <p:spPr xmlns:c="http://schemas.openxmlformats.org/drawingml/2006/chart" xmlns:pic="http://schemas.openxmlformats.org/drawingml/2006/picture" xmlns:dgm="http://schemas.openxmlformats.org/drawingml/2006/diagram">
          <a:xfrm>
            <a:off x="1151782" y="269886"/>
            <a:ext cx="8520600" cy="572700"/>
          </a:xfrm>
          <a:prstGeom prst="rect">
            <a:avLst/>
          </a:prstGeom>
        </p:spPr>
        <p:txBody xmlns:c="http://schemas.openxmlformats.org/drawingml/2006/chart" xmlns:pic="http://schemas.openxmlformats.org/drawingml/2006/picture" xmlns:dgm="http://schemas.openxmlformats.org/drawingml/2006/diagram">
          <a:bodyPr anchor="t" anchorCtr="0" bIns="91425" lIns="91425" rIns="91425" spcFirstLastPara="1" tIns="91425" wrap="square">
            <a:noAutofit/>
          </a:bodyPr>
          <a:lstStyle/>
          <a:p>
            <a:pPr algn="l" indent="0" lvl="0" marL="0" rtl="0">
              <a:spcBef>
                <a:spcPts val="0"/>
              </a:spcBef>
              <a:spcAft>
                <a:spcPts val="0"/>
              </a:spcAft>
              <a:buNone/>
            </a:pPr>
            <a:r>
              <a:rPr dirty="0" lang="en-US" smtClean="0" sz="3600">
                <a:solidFill>
                  <a:srgbClr val="00B0F0"/>
                </a:solidFill>
                <a:uFillTx/>
                <a:latin charset="-79" typeface="Arial Hebrew"/>
                <a:ea charset="-79" typeface="Arial Hebrew"/>
                <a:cs charset="-79" typeface="Arial Hebrew"/>
              </a:rPr>
              <a:t>Teacher Information</a:t>
            </a:r>
            <a:endParaRPr dirty="0" sz="3600">
              <a:solidFill>
                <a:srgbClr val="00B0F0"/>
              </a:solidFill>
              <a:uFillTx/>
              <a:latin charset="-79" typeface="Arial Hebrew"/>
              <a:ea charset="-79" typeface="Arial Hebrew"/>
              <a:cs charset="-79" typeface="Arial Hebrew"/>
            </a:endParaRPr>
          </a:p>
        </p:txBody>
      </p:sp>
      <p:cxnSp>
        <p:nvCxnSpPr>
          <p:cNvPr xmlns:c="http://schemas.openxmlformats.org/drawingml/2006/chart" xmlns:pic="http://schemas.openxmlformats.org/drawingml/2006/picture" xmlns:dgm="http://schemas.openxmlformats.org/drawingml/2006/diagram" id="3" name="Straight Connector 2"/>
          <p:cNvCxnSpPr xmlns:c="http://schemas.openxmlformats.org/drawingml/2006/chart" xmlns:pic="http://schemas.openxmlformats.org/drawingml/2006/picture" xmlns:dgm="http://schemas.openxmlformats.org/drawingml/2006/diagram"/>
          <p:nvPr/>
        </p:nvCxnSpPr>
        <p:spPr xmlns:c="http://schemas.openxmlformats.org/drawingml/2006/chart" xmlns:pic="http://schemas.openxmlformats.org/drawingml/2006/picture" xmlns:dgm="http://schemas.openxmlformats.org/drawingml/2006/diagram">
          <a:xfrm>
            <a:off x="5202195" y="630376"/>
            <a:ext cx="3070285" cy="0"/>
          </a:xfrm>
          <a:prstGeom prst="line">
            <a:avLst/>
          </a:prstGeom>
          <a:ln w="25400"/>
        </p:spPr>
        <p:style xmlns:c="http://schemas.openxmlformats.org/drawingml/2006/chart" xmlns:pic="http://schemas.openxmlformats.org/drawingml/2006/picture" xmlns:dgm="http://schemas.openxmlformats.org/drawingml/2006/diagram">
          <a:lnRef idx="1">
            <a:schemeClr val="accent1"/>
          </a:lnRef>
          <a:fillRef idx="0">
            <a:schemeClr val="accent1"/>
          </a:fillRef>
          <a:effectRef idx="0">
            <a:schemeClr val="accent1"/>
          </a:effectRef>
          <a:fontRef idx="minor">
            <a:schemeClr val="tx1"/>
          </a:fontRef>
        </p:style>
      </p:cxnSp>
      <p:cxnSp>
        <p:nvCxnSpPr>
          <p:cNvPr xmlns:c="http://schemas.openxmlformats.org/drawingml/2006/chart" xmlns:pic="http://schemas.openxmlformats.org/drawingml/2006/picture" xmlns:dgm="http://schemas.openxmlformats.org/drawingml/2006/diagram" id="9" name="Straight Connector 8"/>
          <p:cNvCxnSpPr xmlns:c="http://schemas.openxmlformats.org/drawingml/2006/chart" xmlns:pic="http://schemas.openxmlformats.org/drawingml/2006/picture" xmlns:dgm="http://schemas.openxmlformats.org/drawingml/2006/diagram"/>
          <p:nvPr/>
        </p:nvCxnSpPr>
        <p:spPr xmlns:c="http://schemas.openxmlformats.org/drawingml/2006/chart" xmlns:pic="http://schemas.openxmlformats.org/drawingml/2006/picture" xmlns:dgm="http://schemas.openxmlformats.org/drawingml/2006/diagram">
          <a:xfrm>
            <a:off x="351305" y="618019"/>
            <a:ext cx="800477" cy="0"/>
          </a:xfrm>
          <a:prstGeom prst="line">
            <a:avLst/>
          </a:prstGeom>
          <a:ln w="25400"/>
        </p:spPr>
        <p:style xmlns:c="http://schemas.openxmlformats.org/drawingml/2006/chart" xmlns:pic="http://schemas.openxmlformats.org/drawingml/2006/picture" xmlns:dgm="http://schemas.openxmlformats.org/drawingml/2006/diagram">
          <a:lnRef idx="1">
            <a:schemeClr val="accent1"/>
          </a:lnRef>
          <a:fillRef idx="0">
            <a:schemeClr val="accent1"/>
          </a:fillRef>
          <a:effectRef idx="0">
            <a:schemeClr val="accent1"/>
          </a:effectRef>
          <a:fontRef idx="minor">
            <a:schemeClr val="tx1"/>
          </a:fontRef>
        </p:style>
      </p:cxnSp>
      <p:pic>
        <p:nvPicPr>
          <p:cNvPr xmlns:c="http://schemas.openxmlformats.org/drawingml/2006/chart" xmlns:pic="http://schemas.openxmlformats.org/drawingml/2006/picture" xmlns:dgm="http://schemas.openxmlformats.org/drawingml/2006/diagram" id="6" name="Picture 5"/>
          <p:cNvPicPr xmlns:c="http://schemas.openxmlformats.org/drawingml/2006/chart" xmlns:pic="http://schemas.openxmlformats.org/drawingml/2006/picture" xmlns:dgm="http://schemas.openxmlformats.org/drawingml/2006/diagram">
            <a:picLocks noChangeAspect="1"/>
          </p:cNvPicPr>
          <p:nvPr/>
        </p:nvPicPr>
        <p:blipFill xmlns:c="http://schemas.openxmlformats.org/drawingml/2006/chart" xmlns:pic="http://schemas.openxmlformats.org/drawingml/2006/picture" xmlns:dgm="http://schemas.openxmlformats.org/drawingml/2006/diagram">
          <a:blip r:embed="rId3"/>
          <a:stretch>
            <a:fillRect/>
          </a:stretch>
        </p:blipFill>
        <p:spPr xmlns:c="http://schemas.openxmlformats.org/drawingml/2006/chart" xmlns:pic="http://schemas.openxmlformats.org/drawingml/2006/picture" xmlns:dgm="http://schemas.openxmlformats.org/drawingml/2006/diagram">
          <a:xfrm>
            <a:off x="6218352" y="990867"/>
            <a:ext cx="2258383" cy="3884664"/>
          </a:xfrm>
          <a:prstGeom prst="rect">
            <a:avLst/>
          </a:prstGeom>
          <a:effectLst>
            <a:outerShdw algn="t" blurRad="101600" dir="5280000" dist="76200" rotWithShape="0">
              <a:srgbClr val="000000">
                <a:alpha val="21000"/>
              </a:srgbClr>
            </a:outerShdw>
            <a:reflection algn="bl" blurRad="6350" dir="5400000" endPos="15000" rotWithShape="0" stA="10000" sy="-100000"/>
          </a:effectLst>
        </p:spPr>
      </p:pic>
      <p:sp>
        <p:nvSpPr>
          <p:cNvPr xmlns:c="http://schemas.openxmlformats.org/drawingml/2006/chart" xmlns:pic="http://schemas.openxmlformats.org/drawingml/2006/picture" xmlns:dgm="http://schemas.openxmlformats.org/drawingml/2006/diagram" id="11" name="Google Shape;80;p16"/>
          <p:cNvSpPr xmlns:c="http://schemas.openxmlformats.org/drawingml/2006/chart" xmlns:pic="http://schemas.openxmlformats.org/drawingml/2006/picture" xmlns:dgm="http://schemas.openxmlformats.org/drawingml/2006/diagram" txBox="1">
            <a:spLocks noGrp="1"/>
          </p:cNvSpPr>
          <p:nvPr>
            <p:ph idx="1" type="body"/>
          </p:nvPr>
        </p:nvSpPr>
        <p:spPr xmlns:c="http://schemas.openxmlformats.org/drawingml/2006/chart" xmlns:pic="http://schemas.openxmlformats.org/drawingml/2006/picture" xmlns:dgm="http://schemas.openxmlformats.org/drawingml/2006/diagram">
          <a:xfrm>
            <a:off x="251182" y="990867"/>
            <a:ext cx="5160900" cy="1368530"/>
          </a:xfrm>
          <a:prstGeom prst="rect">
            <a:avLst/>
          </a:prstGeom>
        </p:spPr>
        <p:txBody xmlns:c="http://schemas.openxmlformats.org/drawingml/2006/chart" xmlns:pic="http://schemas.openxmlformats.org/drawingml/2006/picture" xmlns:dgm="http://schemas.openxmlformats.org/drawingml/2006/diagram">
          <a:bodyPr anchor="t" anchorCtr="0" bIns="91425" lIns="91425" rIns="91425" spcFirstLastPara="1" tIns="91425" wrap="square">
            <a:noAutofit/>
          </a:bodyPr>
          <a:lstStyle/>
          <a:p>
            <a:r>
              <a:rPr dirty="0" lang="en-US" smtClean="0">
                <a:uFillTx/>
                <a:latin charset="0" typeface="Arial"/>
                <a:ea charset="0" typeface="Arial"/>
                <a:cs charset="0" typeface="Arial"/>
              </a:rPr>
              <a:t>Access:</a:t>
            </a:r>
            <a:endParaRPr dirty="0">
              <a:uFillTx/>
              <a:latin charset="0" typeface="Arial"/>
              <a:ea charset="0" typeface="Arial"/>
              <a:cs charset="0" typeface="Arial"/>
            </a:endParaRPr>
          </a:p>
          <a:p>
            <a:pPr lvl="1">
              <a:spcBef>
                <a:spcPts val="0"/>
              </a:spcBef>
            </a:pPr>
            <a:r>
              <a:rPr dirty="0" lang="en-US" smtClean="0">
                <a:uFillTx/>
                <a:latin charset="0" typeface="Arial"/>
                <a:ea charset="0" typeface="Arial"/>
                <a:cs charset="0" typeface="Arial"/>
              </a:rPr>
              <a:t>Class syllabus</a:t>
            </a:r>
          </a:p>
          <a:p>
            <a:pPr lvl="1">
              <a:spcBef>
                <a:spcPts val="0"/>
              </a:spcBef>
            </a:pPr>
            <a:r>
              <a:rPr dirty="0" lang="en-US" smtClean="0">
                <a:uFillTx/>
                <a:latin charset="0" typeface="Arial"/>
                <a:ea charset="0" typeface="Arial"/>
                <a:cs charset="0" typeface="Arial"/>
              </a:rPr>
              <a:t>Courses taught</a:t>
            </a:r>
            <a:endParaRPr dirty="0" lang="en-US" smtClean="0">
              <a:uFillTx/>
              <a:latin charset="0" typeface="Arial"/>
              <a:ea charset="0" typeface="Arial"/>
              <a:cs charset="0" typeface="Arial"/>
            </a:endParaRPr>
          </a:p>
          <a:p>
            <a:pPr lvl="1">
              <a:spcBef>
                <a:spcPts val="0"/>
              </a:spcBef>
            </a:pPr>
            <a:r>
              <a:rPr dirty="0" lang="en-US" smtClean="0">
                <a:uFillTx/>
                <a:latin charset="0" typeface="Arial"/>
                <a:ea charset="0" typeface="Arial"/>
                <a:cs charset="0" typeface="Arial"/>
              </a:rPr>
              <a:t>Teacher contact information (email)</a:t>
            </a:r>
          </a:p>
          <a:p>
            <a:pPr lvl="1">
              <a:spcBef>
                <a:spcPts val="0"/>
              </a:spcBef>
            </a:pPr>
            <a:r>
              <a:rPr dirty="0" lang="en-US" smtClean="0">
                <a:uFillTx/>
                <a:latin charset="0" typeface="Arial"/>
                <a:ea charset="0" typeface="Arial"/>
                <a:cs charset="0" typeface="Arial"/>
              </a:rPr>
              <a:t>Tutorial hours</a:t>
            </a:r>
          </a:p>
          <a:p>
            <a:pPr lvl="1">
              <a:spcBef>
                <a:spcPts val="0"/>
              </a:spcBef>
            </a:pPr>
            <a:endParaRPr dirty="0" lang="en-US" smtClean="0">
              <a:uFillTx/>
              <a:latin charset="0" typeface="Arial"/>
              <a:ea charset="0" typeface="Arial"/>
              <a:cs charset="0" typeface="Arial"/>
            </a:endParaRPr>
          </a:p>
          <a:p>
            <a:pPr lvl="1">
              <a:spcBef>
                <a:spcPts val="0"/>
              </a:spcBef>
            </a:pPr>
            <a:endParaRPr dirty="0" lang="en-US">
              <a:uFillTx/>
              <a:latin charset="0" typeface="Arial"/>
              <a:ea charset="0" typeface="Arial"/>
              <a:cs charset="0" typeface="Arial"/>
            </a:endParaRPr>
          </a:p>
        </p:txBody>
      </p:sp>
      <p:sp>
        <p:nvSpPr>
          <p:cNvPr xmlns:c="http://schemas.openxmlformats.org/drawingml/2006/chart" xmlns:pic="http://schemas.openxmlformats.org/drawingml/2006/picture" xmlns:dgm="http://schemas.openxmlformats.org/drawingml/2006/diagram" id="12" name="Google Shape;80;p16"/>
          <p:cNvSpPr xmlns:c="http://schemas.openxmlformats.org/drawingml/2006/chart" xmlns:pic="http://schemas.openxmlformats.org/drawingml/2006/picture" xmlns:dgm="http://schemas.openxmlformats.org/drawingml/2006/diagram" txBox="1">
            <a:spLocks/>
          </p:cNvSpPr>
          <p:nvPr/>
        </p:nvSpPr>
        <p:spPr xmlns:c="http://schemas.openxmlformats.org/drawingml/2006/chart" xmlns:pic="http://schemas.openxmlformats.org/drawingml/2006/picture" xmlns:dgm="http://schemas.openxmlformats.org/drawingml/2006/diagram">
          <a:xfrm>
            <a:off x="251182" y="2359397"/>
            <a:ext cx="5160900" cy="1368530"/>
          </a:xfrm>
          <a:prstGeom prst="rect">
            <a:avLst/>
          </a:prstGeom>
          <a:noFill/>
          <a:ln>
            <a:noFill/>
          </a:ln>
        </p:spPr>
        <p:txBody xmlns:c="http://schemas.openxmlformats.org/drawingml/2006/chart" xmlns:pic="http://schemas.openxmlformats.org/drawingml/2006/picture" xmlns:dgm="http://schemas.openxmlformats.org/drawingml/2006/diagram">
          <a:bodyPr anchor="t" anchorCtr="0" bIns="91425" lIns="91425" rIns="91425" spcFirstLastPara="1" tIns="91425" wrap="square">
            <a:noAutofit/>
          </a:bodyPr>
          <a:lstStyle>
            <a:defPPr algn="l" lvl="0" marR="0" rtl="0">
              <a:lnSpc>
                <a:spcPct val="100000"/>
              </a:lnSpc>
              <a:spcBef>
                <a:spcPts val="0"/>
              </a:spcBef>
              <a:spcAft>
                <a:spcPts val="0"/>
              </a:spcAft>
            </a:defPPr>
            <a:lvl1pPr algn="l" indent="-342900" lvl="0" marL="457200" marR="0" rtl="0">
              <a:lnSpc>
                <a:spcPct val="115000"/>
              </a:lnSpc>
              <a:spcBef>
                <a:spcPts val="0"/>
              </a:spcBef>
              <a:spcAft>
                <a:spcPts val="0"/>
              </a:spcAft>
              <a:buClr>
                <a:schemeClr val="accent3"/>
              </a:buClr>
              <a:buSzPts val="1800"/>
              <a:buFont typeface="Proxima Nova"/>
              <a:buChar char="●"/>
              <a:defRPr b="0" cap="none" i="0" strike="noStrike" sz="1800" u="none">
                <a:solidFill>
                  <a:schemeClr val="accent3"/>
                </a:solidFill>
                <a:uFillTx/>
                <a:latin typeface="Proxima Nova"/>
                <a:ea typeface="Proxima Nova"/>
                <a:cs typeface="Proxima Nova"/>
                <a:sym typeface="Proxima Nova"/>
              </a:defRPr>
            </a:lvl1pPr>
            <a:lvl2pPr algn="l" indent="-317500" lvl="1" marL="914400" marR="0" rtl="0">
              <a:lnSpc>
                <a:spcPct val="115000"/>
              </a:lnSpc>
              <a:spcBef>
                <a:spcPts val="1600"/>
              </a:spcBef>
              <a:spcAft>
                <a:spcPts val="0"/>
              </a:spcAft>
              <a:buClr>
                <a:schemeClr val="accent3"/>
              </a:buClr>
              <a:buSzPts val="1400"/>
              <a:buFont typeface="Proxima Nova"/>
              <a:buChar char="○"/>
              <a:defRPr b="0" cap="none" i="0" strike="noStrike" sz="1400" u="none">
                <a:solidFill>
                  <a:schemeClr val="accent3"/>
                </a:solidFill>
                <a:uFillTx/>
                <a:latin typeface="Proxima Nova"/>
                <a:ea typeface="Proxima Nova"/>
                <a:cs typeface="Proxima Nova"/>
                <a:sym typeface="Proxima Nova"/>
              </a:defRPr>
            </a:lvl2pPr>
            <a:lvl3pPr algn="l" indent="-317500" lvl="2" marL="1371600" marR="0" rtl="0">
              <a:lnSpc>
                <a:spcPct val="115000"/>
              </a:lnSpc>
              <a:spcBef>
                <a:spcPts val="1600"/>
              </a:spcBef>
              <a:spcAft>
                <a:spcPts val="0"/>
              </a:spcAft>
              <a:buClr>
                <a:schemeClr val="accent3"/>
              </a:buClr>
              <a:buSzPts val="1400"/>
              <a:buFont typeface="Proxima Nova"/>
              <a:buChar char="■"/>
              <a:defRPr b="0" cap="none" i="0" strike="noStrike" sz="1400" u="none">
                <a:solidFill>
                  <a:schemeClr val="accent3"/>
                </a:solidFill>
                <a:uFillTx/>
                <a:latin typeface="Proxima Nova"/>
                <a:ea typeface="Proxima Nova"/>
                <a:cs typeface="Proxima Nova"/>
                <a:sym typeface="Proxima Nova"/>
              </a:defRPr>
            </a:lvl3pPr>
            <a:lvl4pPr algn="l" indent="-317500" lvl="3" marL="1828800" marR="0" rtl="0">
              <a:lnSpc>
                <a:spcPct val="115000"/>
              </a:lnSpc>
              <a:spcBef>
                <a:spcPts val="1600"/>
              </a:spcBef>
              <a:spcAft>
                <a:spcPts val="0"/>
              </a:spcAft>
              <a:buClr>
                <a:schemeClr val="accent3"/>
              </a:buClr>
              <a:buSzPts val="1400"/>
              <a:buFont typeface="Proxima Nova"/>
              <a:buChar char="●"/>
              <a:defRPr b="0" cap="none" i="0" strike="noStrike" sz="1400" u="none">
                <a:solidFill>
                  <a:schemeClr val="accent3"/>
                </a:solidFill>
                <a:uFillTx/>
                <a:latin typeface="Proxima Nova"/>
                <a:ea typeface="Proxima Nova"/>
                <a:cs typeface="Proxima Nova"/>
                <a:sym typeface="Proxima Nova"/>
              </a:defRPr>
            </a:lvl4pPr>
            <a:lvl5pPr algn="l" indent="-317500" lvl="4" marL="2286000" marR="0" rtl="0">
              <a:lnSpc>
                <a:spcPct val="115000"/>
              </a:lnSpc>
              <a:spcBef>
                <a:spcPts val="1600"/>
              </a:spcBef>
              <a:spcAft>
                <a:spcPts val="0"/>
              </a:spcAft>
              <a:buClr>
                <a:schemeClr val="accent3"/>
              </a:buClr>
              <a:buSzPts val="1400"/>
              <a:buFont typeface="Proxima Nova"/>
              <a:buChar char="○"/>
              <a:defRPr b="0" cap="none" i="0" strike="noStrike" sz="1400" u="none">
                <a:solidFill>
                  <a:schemeClr val="accent3"/>
                </a:solidFill>
                <a:uFillTx/>
                <a:latin typeface="Proxima Nova"/>
                <a:ea typeface="Proxima Nova"/>
                <a:cs typeface="Proxima Nova"/>
                <a:sym typeface="Proxima Nova"/>
              </a:defRPr>
            </a:lvl5pPr>
            <a:lvl6pPr algn="l" indent="-317500" lvl="5" marL="2743200" marR="0" rtl="0">
              <a:lnSpc>
                <a:spcPct val="115000"/>
              </a:lnSpc>
              <a:spcBef>
                <a:spcPts val="1600"/>
              </a:spcBef>
              <a:spcAft>
                <a:spcPts val="0"/>
              </a:spcAft>
              <a:buClr>
                <a:schemeClr val="accent3"/>
              </a:buClr>
              <a:buSzPts val="1400"/>
              <a:buFont typeface="Proxima Nova"/>
              <a:buChar char="■"/>
              <a:defRPr b="0" cap="none" i="0" strike="noStrike" sz="1400" u="none">
                <a:solidFill>
                  <a:schemeClr val="accent3"/>
                </a:solidFill>
                <a:uFillTx/>
                <a:latin typeface="Proxima Nova"/>
                <a:ea typeface="Proxima Nova"/>
                <a:cs typeface="Proxima Nova"/>
                <a:sym typeface="Proxima Nova"/>
              </a:defRPr>
            </a:lvl6pPr>
            <a:lvl7pPr algn="l" indent="-317500" lvl="6" marL="3200400" marR="0" rtl="0">
              <a:lnSpc>
                <a:spcPct val="115000"/>
              </a:lnSpc>
              <a:spcBef>
                <a:spcPts val="1600"/>
              </a:spcBef>
              <a:spcAft>
                <a:spcPts val="0"/>
              </a:spcAft>
              <a:buClr>
                <a:schemeClr val="accent3"/>
              </a:buClr>
              <a:buSzPts val="1400"/>
              <a:buFont typeface="Proxima Nova"/>
              <a:buChar char="●"/>
              <a:defRPr b="0" cap="none" i="0" strike="noStrike" sz="1400" u="none">
                <a:solidFill>
                  <a:schemeClr val="accent3"/>
                </a:solidFill>
                <a:uFillTx/>
                <a:latin typeface="Proxima Nova"/>
                <a:ea typeface="Proxima Nova"/>
                <a:cs typeface="Proxima Nova"/>
                <a:sym typeface="Proxima Nova"/>
              </a:defRPr>
            </a:lvl7pPr>
            <a:lvl8pPr algn="l" indent="-317500" lvl="7" marL="3657600" marR="0" rtl="0">
              <a:lnSpc>
                <a:spcPct val="115000"/>
              </a:lnSpc>
              <a:spcBef>
                <a:spcPts val="1600"/>
              </a:spcBef>
              <a:spcAft>
                <a:spcPts val="0"/>
              </a:spcAft>
              <a:buClr>
                <a:schemeClr val="accent3"/>
              </a:buClr>
              <a:buSzPts val="1400"/>
              <a:buFont typeface="Proxima Nova"/>
              <a:buChar char="○"/>
              <a:defRPr b="0" cap="none" i="0" strike="noStrike" sz="1400" u="none">
                <a:solidFill>
                  <a:schemeClr val="accent3"/>
                </a:solidFill>
                <a:uFillTx/>
                <a:latin typeface="Proxima Nova"/>
                <a:ea typeface="Proxima Nova"/>
                <a:cs typeface="Proxima Nova"/>
                <a:sym typeface="Proxima Nova"/>
              </a:defRPr>
            </a:lvl8pPr>
            <a:lvl9pPr algn="l" indent="-317500" lvl="8" marL="4114800" marR="0" rtl="0">
              <a:lnSpc>
                <a:spcPct val="115000"/>
              </a:lnSpc>
              <a:spcBef>
                <a:spcPts val="1600"/>
              </a:spcBef>
              <a:spcAft>
                <a:spcPts val="1600"/>
              </a:spcAft>
              <a:buClr>
                <a:schemeClr val="accent3"/>
              </a:buClr>
              <a:buSzPts val="1400"/>
              <a:buFont typeface="Proxima Nova"/>
              <a:buChar char="■"/>
              <a:defRPr b="0" cap="none" i="0" strike="noStrike" sz="1400" u="none">
                <a:solidFill>
                  <a:schemeClr val="accent3"/>
                </a:solidFill>
                <a:uFillTx/>
                <a:latin typeface="Proxima Nova"/>
                <a:ea typeface="Proxima Nova"/>
                <a:cs typeface="Proxima Nova"/>
                <a:sym typeface="Proxima Nova"/>
              </a:defRPr>
            </a:lvl9pPr>
          </a:lstStyle>
          <a:p>
            <a:r>
              <a:rPr dirty="0" lang="en-US" smtClean="0">
                <a:uFillTx/>
                <a:latin charset="0" typeface="Arial"/>
                <a:ea charset="0" typeface="Arial"/>
                <a:cs charset="0" typeface="Arial"/>
              </a:rPr>
              <a:t>Built-in email system (schedule appointments, ask questions, etc.)</a:t>
            </a:r>
          </a:p>
          <a:p>
            <a:pPr lvl="1">
              <a:spcBef>
                <a:spcPts val="0"/>
              </a:spcBef>
            </a:pPr>
            <a:endParaRPr dirty="0" lang="en-US">
              <a:uFillTx/>
              <a:latin charset="0" typeface="Arial"/>
              <a:ea charset="0" typeface="Arial"/>
              <a:cs charset="0" typeface="Arial"/>
            </a:endParaRPr>
          </a:p>
        </p:txBody>
      </p:sp>
    </p:spTree>
  </p:cSld>
  <p:clrMapOvr xmlns:c="http://schemas.openxmlformats.org/drawingml/2006/chart" xmlns:pic="http://schemas.openxmlformats.org/drawingml/2006/picture" xmlns:dgm="http://schemas.openxmlformats.org/drawingml/2006/diagram">
    <a:masterClrMapping/>
  </p:clrMapOvr>
  <p:timing>
    <p:tnLst>
      <p:par>
        <p:cTn dur="indefinite" id="1" nodeType="tmRoot" restart="never"/>
      </p:par>
    </p:tnLst>
  </p:timing>
</p:sld>
</file>

<file path=ppt/slides/slide12.xml><?xml version="1.0" encoding="utf-8"?>
<p:sld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pic="http://schemas.openxmlformats.org/drawingml/2006/picture" xmlns:dgm="http://schemas.openxmlformats.org/drawingml/2006/diagram" id="1" name="Shape 103"/>
        <p:cNvGrpSpPr xmlns:c="http://schemas.openxmlformats.org/drawingml/2006/chart" xmlns:pic="http://schemas.openxmlformats.org/drawingml/2006/picture" xmlns:dgm="http://schemas.openxmlformats.org/drawingml/2006/diagram"/>
        <p:nvPr/>
      </p:nvGrpSpPr>
      <p:grpSpPr xmlns:c="http://schemas.openxmlformats.org/drawingml/2006/chart" xmlns:pic="http://schemas.openxmlformats.org/drawingml/2006/picture" xmlns:dgm="http://schemas.openxmlformats.org/drawingml/2006/diagram">
        <a:xfrm>
          <a:off x="0" y="0"/>
          <a:ext cx="0" cy="0"/>
          <a:chOff x="0" y="0"/>
          <a:chExt cx="0" cy="0"/>
        </a:xfrm>
      </p:grpSpPr>
      <p:sp>
        <p:nvSpPr>
          <p:cNvPr xmlns:c="http://schemas.openxmlformats.org/drawingml/2006/chart" xmlns:pic="http://schemas.openxmlformats.org/drawingml/2006/picture" xmlns:dgm="http://schemas.openxmlformats.org/drawingml/2006/diagram" id="104" name="Google Shape;104;p20"/>
          <p:cNvSpPr xmlns:c="http://schemas.openxmlformats.org/drawingml/2006/chart" xmlns:pic="http://schemas.openxmlformats.org/drawingml/2006/picture" xmlns:dgm="http://schemas.openxmlformats.org/drawingml/2006/diagram" txBox="1">
            <a:spLocks noGrp="1"/>
          </p:cNvSpPr>
          <p:nvPr>
            <p:ph type="title"/>
          </p:nvPr>
        </p:nvSpPr>
        <p:spPr xmlns:c="http://schemas.openxmlformats.org/drawingml/2006/chart" xmlns:pic="http://schemas.openxmlformats.org/drawingml/2006/picture" xmlns:dgm="http://schemas.openxmlformats.org/drawingml/2006/diagram">
          <a:xfrm>
            <a:off x="311700" y="445025"/>
            <a:ext cx="8520600" cy="572700"/>
          </a:xfrm>
          <a:prstGeom prst="rect">
            <a:avLst/>
          </a:prstGeom>
        </p:spPr>
        <p:txBody xmlns:c="http://schemas.openxmlformats.org/drawingml/2006/chart" xmlns:pic="http://schemas.openxmlformats.org/drawingml/2006/picture" xmlns:dgm="http://schemas.openxmlformats.org/drawingml/2006/diagram">
          <a:bodyPr anchor="t" anchorCtr="0" bIns="91425" lIns="91425" rIns="91425" spcFirstLastPara="1" tIns="91425" wrap="square">
            <a:noAutofit/>
          </a:bodyPr>
          <a:lstStyle/>
          <a:p>
            <a:pPr algn="l" indent="0" lvl="0" marL="0" rtl="0">
              <a:spcBef>
                <a:spcPts val="0"/>
              </a:spcBef>
              <a:spcAft>
                <a:spcPts val="0"/>
              </a:spcAft>
              <a:buNone/>
            </a:pPr>
            <a:r>
              <a:rPr dirty="0" lang="en-US" smtClean="0">
                <a:uFillTx/>
              </a:rPr>
              <a:t>Deployment</a:t>
            </a:r>
            <a:endParaRPr dirty="0">
              <a:uFillTx/>
            </a:endParaRPr>
          </a:p>
        </p:txBody>
      </p:sp>
      <p:sp>
        <p:nvSpPr>
          <p:cNvPr xmlns:c="http://schemas.openxmlformats.org/drawingml/2006/chart" xmlns:pic="http://schemas.openxmlformats.org/drawingml/2006/picture" xmlns:dgm="http://schemas.openxmlformats.org/drawingml/2006/diagram" id="105" name="Google Shape;105;p20"/>
          <p:cNvSpPr xmlns:c="http://schemas.openxmlformats.org/drawingml/2006/chart" xmlns:pic="http://schemas.openxmlformats.org/drawingml/2006/picture" xmlns:dgm="http://schemas.openxmlformats.org/drawingml/2006/diagram" txBox="1">
            <a:spLocks noGrp="1"/>
          </p:cNvSpPr>
          <p:nvPr>
            <p:ph idx="1" type="body"/>
          </p:nvPr>
        </p:nvSpPr>
        <p:spPr xmlns:c="http://schemas.openxmlformats.org/drawingml/2006/chart" xmlns:pic="http://schemas.openxmlformats.org/drawingml/2006/picture" xmlns:dgm="http://schemas.openxmlformats.org/drawingml/2006/diagram">
          <a:xfrm>
            <a:off x="311700" y="1152475"/>
            <a:ext cx="8520600" cy="3416400"/>
          </a:xfrm>
          <a:prstGeom prst="rect">
            <a:avLst/>
          </a:prstGeom>
        </p:spPr>
        <p:txBody xmlns:c="http://schemas.openxmlformats.org/drawingml/2006/chart" xmlns:pic="http://schemas.openxmlformats.org/drawingml/2006/picture" xmlns:dgm="http://schemas.openxmlformats.org/drawingml/2006/diagram">
          <a:bodyPr anchor="t" anchorCtr="0" bIns="91425" lIns="91425" rIns="91425" spcFirstLastPara="1" tIns="91425" wrap="square">
            <a:noAutofit/>
          </a:bodyPr>
          <a:lstStyle/>
          <a:p>
            <a:pPr algn="l" indent="0" lvl="0" marL="0" rtl="0">
              <a:spcBef>
                <a:spcPts val="0"/>
              </a:spcBef>
              <a:spcAft>
                <a:spcPts val="0"/>
              </a:spcAft>
              <a:buNone/>
            </a:pPr>
            <a:r>
              <a:rPr dirty="0" lang="en">
                <a:uFillTx/>
              </a:rPr>
              <a:t>TBD</a:t>
            </a:r>
            <a:endParaRPr dirty="0">
              <a:uFillTx/>
            </a:endParaRPr>
          </a:p>
          <a:p>
            <a:pPr algn="l" indent="0" lvl="0" marL="0" rtl="0">
              <a:spcBef>
                <a:spcPts val="1600"/>
              </a:spcBef>
              <a:spcAft>
                <a:spcPts val="1600"/>
              </a:spcAft>
              <a:buNone/>
            </a:pPr>
            <a:endParaRPr dirty="0">
              <a:uFillTx/>
            </a:endParaRPr>
          </a:p>
        </p:txBody>
      </p:sp>
      <p:pic>
        <p:nvPicPr>
          <p:cNvPr xmlns:c="http://schemas.openxmlformats.org/drawingml/2006/chart" xmlns:pic="http://schemas.openxmlformats.org/drawingml/2006/picture" xmlns:dgm="http://schemas.openxmlformats.org/drawingml/2006/diagram" id="2" name="Picture 1"/>
          <p:cNvPicPr xmlns:c="http://schemas.openxmlformats.org/drawingml/2006/chart" xmlns:pic="http://schemas.openxmlformats.org/drawingml/2006/picture" xmlns:dgm="http://schemas.openxmlformats.org/drawingml/2006/diagram">
            <a:picLocks noChangeAspect="1"/>
          </p:cNvPicPr>
          <p:nvPr/>
        </p:nvPicPr>
        <p:blipFill xmlns:c="http://schemas.openxmlformats.org/drawingml/2006/chart" xmlns:pic="http://schemas.openxmlformats.org/drawingml/2006/picture" xmlns:dgm="http://schemas.openxmlformats.org/drawingml/2006/diagram">
          <a:blip r:embed="rId3"/>
          <a:stretch>
            <a:fillRect/>
          </a:stretch>
        </p:blipFill>
        <p:spPr xmlns:c="http://schemas.openxmlformats.org/drawingml/2006/chart" xmlns:pic="http://schemas.openxmlformats.org/drawingml/2006/picture" xmlns:dgm="http://schemas.openxmlformats.org/drawingml/2006/diagram">
          <a:xfrm>
            <a:off x="6008715" y="577850"/>
            <a:ext cx="2243830" cy="3991025"/>
          </a:xfrm>
          <a:prstGeom prst="rect">
            <a:avLst/>
          </a:prstGeom>
        </p:spPr>
      </p:pic>
    </p:spTree>
  </p:cSld>
  <p:clrMapOvr xmlns:c="http://schemas.openxmlformats.org/drawingml/2006/chart" xmlns:pic="http://schemas.openxmlformats.org/drawingml/2006/picture" xmlns:dgm="http://schemas.openxmlformats.org/drawingml/2006/diagram">
    <a:masterClrMapping/>
  </p:clrMapOvr>
  <p:timing>
    <p:tnLst>
      <p:par>
        <p:cTn dur="indefinite" id="1" nodeType="tmRoot" restart="never"/>
      </p:par>
    </p:tnLst>
  </p:timing>
</p:sld>
</file>

<file path=ppt/slides/slide2.xml><?xml version="1.0" encoding="utf-8"?>
<p:sld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pic="http://schemas.openxmlformats.org/drawingml/2006/picture" xmlns:dgm="http://schemas.openxmlformats.org/drawingml/2006/diagram" id="1" name="Shape 64"/>
        <p:cNvGrpSpPr xmlns:c="http://schemas.openxmlformats.org/drawingml/2006/chart" xmlns:pic="http://schemas.openxmlformats.org/drawingml/2006/picture" xmlns:dgm="http://schemas.openxmlformats.org/drawingml/2006/diagram"/>
        <p:nvPr/>
      </p:nvGrpSpPr>
      <p:grpSpPr xmlns:c="http://schemas.openxmlformats.org/drawingml/2006/chart" xmlns:pic="http://schemas.openxmlformats.org/drawingml/2006/picture" xmlns:dgm="http://schemas.openxmlformats.org/drawingml/2006/diagram">
        <a:xfrm>
          <a:off x="0" y="0"/>
          <a:ext cx="0" cy="0"/>
          <a:chOff x="0" y="0"/>
          <a:chExt cx="0" cy="0"/>
        </a:xfrm>
      </p:grpSpPr>
      <p:sp>
        <p:nvSpPr>
          <p:cNvPr xmlns:c="http://schemas.openxmlformats.org/drawingml/2006/chart" xmlns:pic="http://schemas.openxmlformats.org/drawingml/2006/picture" xmlns:dgm="http://schemas.openxmlformats.org/drawingml/2006/diagram" id="65" name="Google Shape;65;p14"/>
          <p:cNvSpPr xmlns:c="http://schemas.openxmlformats.org/drawingml/2006/chart" xmlns:pic="http://schemas.openxmlformats.org/drawingml/2006/picture" xmlns:dgm="http://schemas.openxmlformats.org/drawingml/2006/diagram" txBox="1">
            <a:spLocks noGrp="1"/>
          </p:cNvSpPr>
          <p:nvPr>
            <p:ph type="title"/>
          </p:nvPr>
        </p:nvSpPr>
        <p:spPr xmlns:c="http://schemas.openxmlformats.org/drawingml/2006/chart" xmlns:pic="http://schemas.openxmlformats.org/drawingml/2006/picture" xmlns:dgm="http://schemas.openxmlformats.org/drawingml/2006/diagram">
          <a:xfrm>
            <a:off x="311700" y="445025"/>
            <a:ext cx="8520600" cy="572700"/>
          </a:xfrm>
          <a:prstGeom prst="rect">
            <a:avLst/>
          </a:prstGeom>
        </p:spPr>
        <p:txBody xmlns:c="http://schemas.openxmlformats.org/drawingml/2006/chart" xmlns:pic="http://schemas.openxmlformats.org/drawingml/2006/picture" xmlns:dgm="http://schemas.openxmlformats.org/drawingml/2006/diagram">
          <a:bodyPr anchor="t" anchorCtr="0" bIns="91425" lIns="91425" rIns="91425" spcFirstLastPara="1" tIns="91425" wrap="square">
            <a:noAutofit/>
          </a:bodyPr>
          <a:lstStyle/>
          <a:p>
            <a:pPr algn="l" indent="0" lvl="0" marL="0" rtl="0">
              <a:spcBef>
                <a:spcPts val="0"/>
              </a:spcBef>
              <a:spcAft>
                <a:spcPts val="0"/>
              </a:spcAft>
              <a:buNone/>
            </a:pPr>
            <a:r>
              <a:rPr lang="en">
                <a:uFillTx/>
              </a:rPr>
              <a:t>Problem - What’s the need?</a:t>
            </a:r>
            <a:endParaRPr>
              <a:uFillTx/>
            </a:endParaRPr>
          </a:p>
        </p:txBody>
      </p:sp>
      <p:sp>
        <p:nvSpPr>
          <p:cNvPr xmlns:c="http://schemas.openxmlformats.org/drawingml/2006/chart" xmlns:pic="http://schemas.openxmlformats.org/drawingml/2006/picture" xmlns:dgm="http://schemas.openxmlformats.org/drawingml/2006/diagram" id="66" name="Google Shape;66;p14"/>
          <p:cNvSpPr xmlns:c="http://schemas.openxmlformats.org/drawingml/2006/chart" xmlns:pic="http://schemas.openxmlformats.org/drawingml/2006/picture" xmlns:dgm="http://schemas.openxmlformats.org/drawingml/2006/diagram" txBox="1">
            <a:spLocks noGrp="1"/>
          </p:cNvSpPr>
          <p:nvPr>
            <p:ph idx="1" type="body"/>
          </p:nvPr>
        </p:nvSpPr>
        <p:spPr xmlns:c="http://schemas.openxmlformats.org/drawingml/2006/chart" xmlns:pic="http://schemas.openxmlformats.org/drawingml/2006/picture" xmlns:dgm="http://schemas.openxmlformats.org/drawingml/2006/diagram">
          <a:xfrm>
            <a:off x="188013" y="1143640"/>
            <a:ext cx="8520600" cy="3416400"/>
          </a:xfrm>
          <a:prstGeom prst="rect">
            <a:avLst/>
          </a:prstGeom>
        </p:spPr>
        <p:txBody xmlns:c="http://schemas.openxmlformats.org/drawingml/2006/chart" xmlns:pic="http://schemas.openxmlformats.org/drawingml/2006/picture" xmlns:dgm="http://schemas.openxmlformats.org/drawingml/2006/diagram">
          <a:bodyPr anchor="t" anchorCtr="0" bIns="91425" lIns="91425" rIns="91425" spcFirstLastPara="1" tIns="91425" wrap="square">
            <a:noAutofit/>
          </a:bodyPr>
          <a:lstStyle/>
          <a:p>
            <a:pPr algn="l" indent="0" lvl="0" marL="0" rtl="0">
              <a:spcBef>
                <a:spcPts val="0"/>
              </a:spcBef>
              <a:spcAft>
                <a:spcPts val="1600"/>
              </a:spcAft>
              <a:buNone/>
            </a:pPr>
            <a:r>
              <a:rPr dirty="0" lang="en">
                <a:uFillTx/>
              </a:rPr>
              <a:t>Our school lacks a convenient app that congregates information such as scheduling, </a:t>
            </a:r>
            <a:r>
              <a:rPr dirty="0" lang="en-US" smtClean="0">
                <a:uFillTx/>
              </a:rPr>
              <a:t>teacher information</a:t>
            </a:r>
            <a:r>
              <a:rPr dirty="0" lang="en" smtClean="0">
                <a:uFillTx/>
              </a:rPr>
              <a:t>, </a:t>
            </a:r>
            <a:r>
              <a:rPr dirty="0" lang="en">
                <a:uFillTx/>
              </a:rPr>
              <a:t>and upcoming events. WolfConnect addresses the need for an easily accessible online hub for Westside High School through a mobile application.</a:t>
            </a:r>
            <a:endParaRPr dirty="0">
              <a:uFillTx/>
            </a:endParaRPr>
          </a:p>
        </p:txBody>
      </p:sp>
      <p:pic>
        <p:nvPicPr>
          <p:cNvPr xmlns:c="http://schemas.openxmlformats.org/drawingml/2006/chart" xmlns:pic="http://schemas.openxmlformats.org/drawingml/2006/picture" xmlns:dgm="http://schemas.openxmlformats.org/drawingml/2006/diagram" id="67" name="Google Shape;67;p14"/>
          <p:cNvPicPr xmlns:c="http://schemas.openxmlformats.org/drawingml/2006/chart" xmlns:pic="http://schemas.openxmlformats.org/drawingml/2006/picture" xmlns:dgm="http://schemas.openxmlformats.org/drawingml/2006/diagram" preferRelativeResize="0"/>
          <p:nvPr/>
        </p:nvPicPr>
        <p:blipFill xmlns:c="http://schemas.openxmlformats.org/drawingml/2006/chart" xmlns:pic="http://schemas.openxmlformats.org/drawingml/2006/picture" xmlns:dgm="http://schemas.openxmlformats.org/drawingml/2006/diagram">
          <a:blip r:embed="rId3"/>
          <a:stretch>
            <a:fillRect/>
          </a:stretch>
        </p:blipFill>
        <p:spPr xmlns:c="http://schemas.openxmlformats.org/drawingml/2006/chart" xmlns:pic="http://schemas.openxmlformats.org/drawingml/2006/picture" xmlns:dgm="http://schemas.openxmlformats.org/drawingml/2006/diagram">
          <a:xfrm>
            <a:off x="2697488" y="2460038"/>
            <a:ext cx="3749024" cy="2108825"/>
          </a:xfrm>
          <a:prstGeom prst="rect">
            <a:avLst/>
          </a:prstGeom>
          <a:noFill/>
          <a:ln>
            <a:noFill/>
          </a:ln>
        </p:spPr>
      </p:pic>
    </p:spTree>
  </p:cSld>
  <p:clrMapOvr xmlns:c="http://schemas.openxmlformats.org/drawingml/2006/chart" xmlns:pic="http://schemas.openxmlformats.org/drawingml/2006/picture" xmlns:dgm="http://schemas.openxmlformats.org/drawingml/2006/diagram">
    <a:masterClrMapping/>
  </p:clrMapOvr>
  <p:timing>
    <p:tnLst>
      <p:par>
        <p:cTn dur="indefinite" id="1" nodeType="tmRoot" restart="never"/>
      </p:par>
    </p:tnLst>
  </p:timing>
</p:sld>
</file>

<file path=ppt/slides/slide3.xml><?xml version="1.0" encoding="utf-8"?>
<p:sld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pic="http://schemas.openxmlformats.org/drawingml/2006/picture" xmlns:dgm="http://schemas.openxmlformats.org/drawingml/2006/diagram" id="1" name="Shape 71"/>
        <p:cNvGrpSpPr xmlns:c="http://schemas.openxmlformats.org/drawingml/2006/chart" xmlns:pic="http://schemas.openxmlformats.org/drawingml/2006/picture" xmlns:dgm="http://schemas.openxmlformats.org/drawingml/2006/diagram"/>
        <p:nvPr/>
      </p:nvGrpSpPr>
      <p:grpSpPr xmlns:c="http://schemas.openxmlformats.org/drawingml/2006/chart" xmlns:pic="http://schemas.openxmlformats.org/drawingml/2006/picture" xmlns:dgm="http://schemas.openxmlformats.org/drawingml/2006/diagram">
        <a:xfrm>
          <a:off x="0" y="0"/>
          <a:ext cx="0" cy="0"/>
          <a:chOff x="0" y="0"/>
          <a:chExt cx="0" cy="0"/>
        </a:xfrm>
      </p:grpSpPr>
      <p:sp>
        <p:nvSpPr>
          <p:cNvPr xmlns:c="http://schemas.openxmlformats.org/drawingml/2006/chart" xmlns:pic="http://schemas.openxmlformats.org/drawingml/2006/picture" xmlns:dgm="http://schemas.openxmlformats.org/drawingml/2006/diagram" id="72" name="Google Shape;72;p15"/>
          <p:cNvSpPr xmlns:c="http://schemas.openxmlformats.org/drawingml/2006/chart" xmlns:pic="http://schemas.openxmlformats.org/drawingml/2006/picture" xmlns:dgm="http://schemas.openxmlformats.org/drawingml/2006/diagram" txBox="1">
            <a:spLocks noGrp="1"/>
          </p:cNvSpPr>
          <p:nvPr>
            <p:ph type="title"/>
          </p:nvPr>
        </p:nvSpPr>
        <p:spPr xmlns:c="http://schemas.openxmlformats.org/drawingml/2006/chart" xmlns:pic="http://schemas.openxmlformats.org/drawingml/2006/picture" xmlns:dgm="http://schemas.openxmlformats.org/drawingml/2006/diagram">
          <a:xfrm>
            <a:off x="311700" y="445025"/>
            <a:ext cx="8520600" cy="572700"/>
          </a:xfrm>
          <a:prstGeom prst="rect">
            <a:avLst/>
          </a:prstGeom>
        </p:spPr>
        <p:txBody xmlns:c="http://schemas.openxmlformats.org/drawingml/2006/chart" xmlns:pic="http://schemas.openxmlformats.org/drawingml/2006/picture" xmlns:dgm="http://schemas.openxmlformats.org/drawingml/2006/diagram">
          <a:bodyPr anchor="t" anchorCtr="0" bIns="91425" lIns="91425" rIns="91425" spcFirstLastPara="1" tIns="91425" wrap="square">
            <a:noAutofit/>
          </a:bodyPr>
          <a:lstStyle/>
          <a:p>
            <a:pPr algn="l" indent="0" lvl="0" marL="0" rtl="0">
              <a:spcBef>
                <a:spcPts val="0"/>
              </a:spcBef>
              <a:spcAft>
                <a:spcPts val="0"/>
              </a:spcAft>
              <a:buNone/>
            </a:pPr>
            <a:r>
              <a:rPr lang="en">
                <a:uFillTx/>
              </a:rPr>
              <a:t>Plan/Analysis - Scope</a:t>
            </a:r>
            <a:endParaRPr>
              <a:uFillTx/>
            </a:endParaRPr>
          </a:p>
        </p:txBody>
      </p:sp>
      <p:sp>
        <p:nvSpPr>
          <p:cNvPr xmlns:c="http://schemas.openxmlformats.org/drawingml/2006/chart" xmlns:pic="http://schemas.openxmlformats.org/drawingml/2006/picture" xmlns:dgm="http://schemas.openxmlformats.org/drawingml/2006/diagram" id="73" name="Google Shape;73;p15"/>
          <p:cNvSpPr xmlns:c="http://schemas.openxmlformats.org/drawingml/2006/chart" xmlns:pic="http://schemas.openxmlformats.org/drawingml/2006/picture" xmlns:dgm="http://schemas.openxmlformats.org/drawingml/2006/diagram" txBox="1">
            <a:spLocks noGrp="1"/>
          </p:cNvSpPr>
          <p:nvPr>
            <p:ph idx="1" type="body"/>
          </p:nvPr>
        </p:nvSpPr>
        <p:spPr xmlns:c="http://schemas.openxmlformats.org/drawingml/2006/chart" xmlns:pic="http://schemas.openxmlformats.org/drawingml/2006/picture" xmlns:dgm="http://schemas.openxmlformats.org/drawingml/2006/diagram">
          <a:xfrm>
            <a:off x="311700" y="1152475"/>
            <a:ext cx="4559100" cy="3416400"/>
          </a:xfrm>
          <a:prstGeom prst="rect">
            <a:avLst/>
          </a:prstGeom>
        </p:spPr>
        <p:txBody xmlns:c="http://schemas.openxmlformats.org/drawingml/2006/chart" xmlns:pic="http://schemas.openxmlformats.org/drawingml/2006/picture" xmlns:dgm="http://schemas.openxmlformats.org/drawingml/2006/diagram">
          <a:bodyPr anchor="t" anchorCtr="0" bIns="91425" lIns="91425" rIns="91425" spcFirstLastPara="1" tIns="91425" wrap="square">
            <a:noAutofit/>
          </a:bodyPr>
          <a:lstStyle/>
          <a:p>
            <a:pPr algn="l" indent="0" lvl="0" marL="0" rtl="0">
              <a:spcBef>
                <a:spcPts val="0"/>
              </a:spcBef>
              <a:spcAft>
                <a:spcPts val="1600"/>
              </a:spcAft>
              <a:buNone/>
            </a:pPr>
            <a:r>
              <a:rPr lang="en">
                <a:uFillTx/>
              </a:rPr>
              <a:t>We envision that our application would be used by both students and teachers at our school. It will be an application that stores and displays essential information to people who use it. As such, we want to have a feature that displays the most recent HowlerTV news, allows users to access a calendar with updated events, and contains faculty information (like phone numbers and room numbers, including a bell schedule for the upcoming week).</a:t>
            </a:r>
            <a:endParaRPr>
              <a:uFillTx/>
            </a:endParaRPr>
          </a:p>
        </p:txBody>
      </p:sp>
      <p:pic>
        <p:nvPicPr>
          <p:cNvPr xmlns:c="http://schemas.openxmlformats.org/drawingml/2006/chart" xmlns:pic="http://schemas.openxmlformats.org/drawingml/2006/picture" xmlns:dgm="http://schemas.openxmlformats.org/drawingml/2006/diagram" id="74" name="Google Shape;74;p15"/>
          <p:cNvPicPr xmlns:c="http://schemas.openxmlformats.org/drawingml/2006/chart" xmlns:pic="http://schemas.openxmlformats.org/drawingml/2006/picture" xmlns:dgm="http://schemas.openxmlformats.org/drawingml/2006/diagram" preferRelativeResize="0"/>
          <p:nvPr/>
        </p:nvPicPr>
        <p:blipFill xmlns:c="http://schemas.openxmlformats.org/drawingml/2006/chart" xmlns:pic="http://schemas.openxmlformats.org/drawingml/2006/picture" xmlns:dgm="http://schemas.openxmlformats.org/drawingml/2006/diagram">
          <a:blip r:embed="rId3"/>
          <a:stretch>
            <a:fillRect/>
          </a:stretch>
        </p:blipFill>
        <p:spPr xmlns:c="http://schemas.openxmlformats.org/drawingml/2006/chart" xmlns:pic="http://schemas.openxmlformats.org/drawingml/2006/picture" xmlns:dgm="http://schemas.openxmlformats.org/drawingml/2006/diagram">
          <a:xfrm>
            <a:off x="5240823" y="1669710"/>
            <a:ext cx="3235375" cy="2381925"/>
          </a:xfrm>
          <a:prstGeom prst="rect">
            <a:avLst/>
          </a:prstGeom>
          <a:noFill/>
          <a:ln>
            <a:noFill/>
          </a:ln>
        </p:spPr>
      </p:pic>
    </p:spTree>
  </p:cSld>
  <p:clrMapOvr xmlns:c="http://schemas.openxmlformats.org/drawingml/2006/chart" xmlns:pic="http://schemas.openxmlformats.org/drawingml/2006/picture" xmlns:dgm="http://schemas.openxmlformats.org/drawingml/2006/diagram">
    <a:masterClrMapping/>
  </p:clrMapOvr>
  <p:timing>
    <p:tnLst>
      <p:par>
        <p:cTn dur="indefinite" id="1" nodeType="tmRoot" restart="never"/>
      </p:par>
    </p:tnLst>
  </p:timing>
</p:sld>
</file>

<file path=ppt/slides/slide4.xml><?xml version="1.0" encoding="utf-8"?>
<p:sld xmlns:a="http://schemas.openxmlformats.org/drawingml/2006/main" xmlns:p="http://schemas.openxmlformats.org/presentationml/2006/main" xmlns:s="http://schemas.openxmlformats.org/officeDocument/2006/sharedTypes" xmlns:r="http://schemas.openxmlformats.org/officeDocument/2006/relationships">
  <p:cSld>
    <p:spTree>
      <p:nvGrpSpPr>
        <p:cNvPr xmlns:c="http://schemas.openxmlformats.org/drawingml/2006/chart" xmlns:pic="http://schemas.openxmlformats.org/drawingml/2006/picture" xmlns:dgm="http://schemas.openxmlformats.org/drawingml/2006/diagram" id="1" name="Shape 78"/>
        <p:cNvGrpSpPr xmlns:c="http://schemas.openxmlformats.org/drawingml/2006/chart" xmlns:pic="http://schemas.openxmlformats.org/drawingml/2006/picture" xmlns:dgm="http://schemas.openxmlformats.org/drawingml/2006/diagram"/>
        <p:nvPr/>
      </p:nvGrpSpPr>
      <p:grpSpPr xmlns:c="http://schemas.openxmlformats.org/drawingml/2006/chart" xmlns:pic="http://schemas.openxmlformats.org/drawingml/2006/picture" xmlns:dgm="http://schemas.openxmlformats.org/drawingml/2006/diagram">
        <a:xfrm>
          <a:off x="0" y="0"/>
          <a:ext cx="0" cy="0"/>
          <a:chOff x="0" y="0"/>
          <a:chExt cx="0" cy="0"/>
        </a:xfrm>
      </p:grpSpPr>
      <p:sp>
        <p:nvSpPr>
          <p:cNvPr xmlns:c="http://schemas.openxmlformats.org/drawingml/2006/chart" xmlns:pic="http://schemas.openxmlformats.org/drawingml/2006/picture" xmlns:dgm="http://schemas.openxmlformats.org/drawingml/2006/diagram" id="79" name="Google Shape;79;p16"/>
          <p:cNvSpPr xmlns:c="http://schemas.openxmlformats.org/drawingml/2006/chart" xmlns:pic="http://schemas.openxmlformats.org/drawingml/2006/picture" xmlns:dgm="http://schemas.openxmlformats.org/drawingml/2006/diagram" txBox="1">
            <a:spLocks noGrp="1"/>
          </p:cNvSpPr>
          <p:nvPr>
            <p:ph type="title"/>
          </p:nvPr>
        </p:nvSpPr>
        <p:spPr xmlns:c="http://schemas.openxmlformats.org/drawingml/2006/chart" xmlns:pic="http://schemas.openxmlformats.org/drawingml/2006/picture" xmlns:dgm="http://schemas.openxmlformats.org/drawingml/2006/diagram">
          <a:xfrm>
            <a:off x="361396" y="158675"/>
            <a:ext cx="8520600" cy="572700"/>
          </a:xfrm>
          <a:prstGeom prst="rect">
            <a:avLst/>
          </a:prstGeom>
        </p:spPr>
        <p:txBody xmlns:c="http://schemas.openxmlformats.org/drawingml/2006/chart" xmlns:pic="http://schemas.openxmlformats.org/drawingml/2006/picture" xmlns:dgm="http://schemas.openxmlformats.org/drawingml/2006/diagram">
          <a:bodyPr anchor="t" anchorCtr="0" bIns="91425" lIns="91425" rIns="91425" spcFirstLastPara="1" tIns="91425" wrap="square">
            <a:noAutofit/>
          </a:bodyPr>
          <a:lstStyle/>
          <a:p>
            <a:pPr algn="l" indent="0" lvl="0" marL="0" rtl="0">
              <a:spcBef>
                <a:spcPts val="0"/>
              </a:spcBef>
              <a:spcAft>
                <a:spcPts val="0"/>
              </a:spcAft>
              <a:buNone/>
            </a:pPr>
            <a:r>
              <a:rPr dirty="0" lang="en">
                <a:uFillTx/>
              </a:rPr>
              <a:t>Design - Storyboard</a:t>
            </a:r>
            <a:endParaRPr dirty="0">
              <a:uFillTx/>
            </a:endParaRPr>
          </a:p>
        </p:txBody>
      </p:sp>
      <p:sp>
        <p:nvSpPr>
          <p:cNvPr xmlns:c="http://schemas.openxmlformats.org/drawingml/2006/chart" xmlns:pic="http://schemas.openxmlformats.org/drawingml/2006/picture" xmlns:dgm="http://schemas.openxmlformats.org/drawingml/2006/diagram" id="80" name="Google Shape;80;p16"/>
          <p:cNvSpPr xmlns:c="http://schemas.openxmlformats.org/drawingml/2006/chart" xmlns:pic="http://schemas.openxmlformats.org/drawingml/2006/picture" xmlns:dgm="http://schemas.openxmlformats.org/drawingml/2006/diagram" txBox="1">
            <a:spLocks noGrp="1"/>
          </p:cNvSpPr>
          <p:nvPr>
            <p:ph idx="1" type="body"/>
          </p:nvPr>
        </p:nvSpPr>
        <p:spPr xmlns:c="http://schemas.openxmlformats.org/drawingml/2006/chart" xmlns:pic="http://schemas.openxmlformats.org/drawingml/2006/picture" xmlns:dgm="http://schemas.openxmlformats.org/drawingml/2006/diagram">
          <a:xfrm>
            <a:off x="184956" y="738566"/>
            <a:ext cx="5160900" cy="1368530"/>
          </a:xfrm>
          <a:prstGeom prst="rect">
            <a:avLst/>
          </a:prstGeom>
        </p:spPr>
        <p:txBody xmlns:c="http://schemas.openxmlformats.org/drawingml/2006/chart" xmlns:pic="http://schemas.openxmlformats.org/drawingml/2006/picture" xmlns:dgm="http://schemas.openxmlformats.org/drawingml/2006/diagram">
          <a:bodyPr anchor="t" anchorCtr="0" bIns="91425" lIns="91425" rIns="91425" spcFirstLastPara="1" tIns="91425" wrap="square">
            <a:noAutofit/>
          </a:bodyPr>
          <a:lstStyle/>
          <a:p>
            <a:r>
              <a:rPr dirty="0" lang="en">
                <a:uFillTx/>
                <a:latin charset="0" typeface="Arial"/>
                <a:ea charset="0" typeface="Arial"/>
                <a:cs charset="0" typeface="Arial"/>
              </a:rPr>
              <a:t>Seamless </a:t>
            </a:r>
            <a:r>
              <a:rPr dirty="0" lang="en" smtClean="0">
                <a:uFillTx/>
                <a:latin charset="0" typeface="Arial"/>
                <a:ea charset="0" typeface="Arial"/>
                <a:cs charset="0" typeface="Arial"/>
              </a:rPr>
              <a:t>user interface</a:t>
            </a:r>
            <a:r>
              <a:rPr dirty="0" lang="en-US" smtClean="0">
                <a:uFillTx/>
                <a:latin charset="0" typeface="Arial"/>
                <a:ea charset="0" typeface="Arial"/>
                <a:cs charset="0" typeface="Arial"/>
              </a:rPr>
              <a:t> navigation</a:t>
            </a:r>
            <a:endParaRPr dirty="0">
              <a:uFillTx/>
              <a:latin charset="0" typeface="Arial"/>
              <a:ea charset="0" typeface="Arial"/>
              <a:cs charset="0" typeface="Arial"/>
            </a:endParaRPr>
          </a:p>
          <a:p>
            <a:pPr lvl="1">
              <a:spcBef>
                <a:spcPts val="0"/>
              </a:spcBef>
            </a:pPr>
            <a:r>
              <a:rPr dirty="0" lang="en" smtClean="0">
                <a:uFillTx/>
                <a:latin charset="0" typeface="Arial"/>
                <a:ea charset="0" typeface="Arial"/>
                <a:cs charset="0" typeface="Arial"/>
              </a:rPr>
              <a:t>Tabbed </a:t>
            </a:r>
            <a:r>
              <a:rPr dirty="0" lang="en">
                <a:uFillTx/>
                <a:latin charset="0" typeface="Arial"/>
                <a:ea charset="0" typeface="Arial"/>
                <a:cs charset="0" typeface="Arial"/>
              </a:rPr>
              <a:t>view application: Clear navigation and maintain clarity </a:t>
            </a:r>
            <a:endParaRPr dirty="0">
              <a:uFillTx/>
              <a:latin charset="0" typeface="Arial"/>
              <a:ea charset="0" typeface="Arial"/>
              <a:cs charset="0" typeface="Arial"/>
            </a:endParaRPr>
          </a:p>
          <a:p>
            <a:pPr lvl="1">
              <a:spcBef>
                <a:spcPts val="0"/>
              </a:spcBef>
            </a:pPr>
            <a:r>
              <a:rPr dirty="0" lang="en">
                <a:uFillTx/>
                <a:latin charset="0" typeface="Arial"/>
                <a:ea charset="0" typeface="Arial"/>
                <a:cs charset="0" typeface="Arial"/>
              </a:rPr>
              <a:t> Up and down scroll: unifies all features and reduces unnecessary </a:t>
            </a:r>
            <a:r>
              <a:rPr dirty="0" lang="en" smtClean="0">
                <a:uFillTx/>
                <a:latin charset="0" typeface="Arial"/>
                <a:ea charset="0" typeface="Arial"/>
                <a:cs charset="0" typeface="Arial"/>
              </a:rPr>
              <a:t>complexity</a:t>
            </a:r>
            <a:endParaRPr dirty="0" lang="en-US">
              <a:uFillTx/>
              <a:latin charset="0" typeface="Arial"/>
              <a:ea charset="0" typeface="Arial"/>
              <a:cs charset="0" typeface="Arial"/>
            </a:endParaRPr>
          </a:p>
        </p:txBody>
      </p:sp>
      <p:pic>
        <p:nvPicPr>
          <p:cNvPr xmlns:c="http://schemas.openxmlformats.org/drawingml/2006/chart" xmlns:pic="http://schemas.openxmlformats.org/drawingml/2006/picture" xmlns:dgm="http://schemas.openxmlformats.org/drawingml/2006/diagram" id="2" name="Picture 1"/>
          <p:cNvPicPr xmlns:c="http://schemas.openxmlformats.org/drawingml/2006/chart" xmlns:pic="http://schemas.openxmlformats.org/drawingml/2006/picture" xmlns:dgm="http://schemas.openxmlformats.org/drawingml/2006/diagram">
            <a:picLocks noChangeAspect="1"/>
          </p:cNvPicPr>
          <p:nvPr/>
        </p:nvPicPr>
        <p:blipFill xmlns:c="http://schemas.openxmlformats.org/drawingml/2006/chart" xmlns:pic="http://schemas.openxmlformats.org/drawingml/2006/picture" xmlns:dgm="http://schemas.openxmlformats.org/drawingml/2006/diagram">
          <a:blip r:embed="rId3"/>
          <a:stretch>
            <a:fillRect/>
          </a:stretch>
        </p:blipFill>
        <p:spPr xmlns:c="http://schemas.openxmlformats.org/drawingml/2006/chart" xmlns:pic="http://schemas.openxmlformats.org/drawingml/2006/picture" xmlns:dgm="http://schemas.openxmlformats.org/drawingml/2006/diagram">
          <a:xfrm>
            <a:off x="5956129" y="445025"/>
            <a:ext cx="2315594" cy="3983074"/>
          </a:xfrm>
          <a:prstGeom prst="rect">
            <a:avLst/>
          </a:prstGeom>
        </p:spPr>
      </p:pic>
      <p:sp>
        <p:nvSpPr>
          <p:cNvPr xmlns:c="http://schemas.openxmlformats.org/drawingml/2006/chart" xmlns:pic="http://schemas.openxmlformats.org/drawingml/2006/picture" xmlns:dgm="http://schemas.openxmlformats.org/drawingml/2006/diagram" id="7" name="Google Shape;80;p16"/>
          <p:cNvSpPr xmlns:c="http://schemas.openxmlformats.org/drawingml/2006/chart" xmlns:pic="http://schemas.openxmlformats.org/drawingml/2006/picture" xmlns:dgm="http://schemas.openxmlformats.org/drawingml/2006/diagram" txBox="1">
            <a:spLocks/>
          </p:cNvSpPr>
          <p:nvPr/>
        </p:nvSpPr>
        <p:spPr xmlns:c="http://schemas.openxmlformats.org/drawingml/2006/chart" xmlns:pic="http://schemas.openxmlformats.org/drawingml/2006/picture" xmlns:dgm="http://schemas.openxmlformats.org/drawingml/2006/diagram">
          <a:xfrm>
            <a:off x="272899" y="3448582"/>
            <a:ext cx="5160900" cy="1761678"/>
          </a:xfrm>
          <a:prstGeom prst="rect">
            <a:avLst/>
          </a:prstGeom>
          <a:noFill/>
          <a:ln>
            <a:noFill/>
          </a:ln>
        </p:spPr>
        <p:txBody xmlns:c="http://schemas.openxmlformats.org/drawingml/2006/chart" xmlns:pic="http://schemas.openxmlformats.org/drawingml/2006/picture" xmlns:dgm="http://schemas.openxmlformats.org/drawingml/2006/diagram">
          <a:bodyPr anchor="t" anchorCtr="0" bIns="91425" lIns="91425" rIns="91425" spcFirstLastPara="1" tIns="91425" wrap="square">
            <a:noAutofit/>
          </a:bodyPr>
          <a:lstStyle>
            <a:defPPr algn="l" lvl="0" marR="0" rtl="0">
              <a:lnSpc>
                <a:spcPct val="100000"/>
              </a:lnSpc>
              <a:spcBef>
                <a:spcPts val="0"/>
              </a:spcBef>
              <a:spcAft>
                <a:spcPts val="0"/>
              </a:spcAft>
            </a:defPPr>
            <a:lvl1pPr algn="l" indent="-342900" lvl="0" marL="457200" marR="0" rtl="0">
              <a:lnSpc>
                <a:spcPct val="115000"/>
              </a:lnSpc>
              <a:spcBef>
                <a:spcPts val="0"/>
              </a:spcBef>
              <a:spcAft>
                <a:spcPts val="0"/>
              </a:spcAft>
              <a:buClr>
                <a:schemeClr val="accent3"/>
              </a:buClr>
              <a:buSzPts val="1800"/>
              <a:buFont typeface="Proxima Nova"/>
              <a:buChar char="●"/>
              <a:defRPr b="0" cap="none" i="0" strike="noStrike" sz="1800" u="none">
                <a:solidFill>
                  <a:schemeClr val="accent3"/>
                </a:solidFill>
                <a:uFillTx/>
                <a:latin typeface="Proxima Nova"/>
                <a:ea typeface="Proxima Nova"/>
                <a:cs typeface="Proxima Nova"/>
                <a:sym typeface="Proxima Nova"/>
              </a:defRPr>
            </a:lvl1pPr>
            <a:lvl2pPr algn="l" indent="-317500" lvl="1" marL="914400" marR="0" rtl="0">
              <a:lnSpc>
                <a:spcPct val="115000"/>
              </a:lnSpc>
              <a:spcBef>
                <a:spcPts val="1600"/>
              </a:spcBef>
              <a:spcAft>
                <a:spcPts val="0"/>
              </a:spcAft>
              <a:buClr>
                <a:schemeClr val="accent3"/>
              </a:buClr>
              <a:buSzPts val="1400"/>
              <a:buFont typeface="Proxima Nova"/>
              <a:buChar char="○"/>
              <a:defRPr b="0" cap="none" i="0" strike="noStrike" sz="1400" u="none">
                <a:solidFill>
                  <a:schemeClr val="accent3"/>
                </a:solidFill>
                <a:uFillTx/>
                <a:latin typeface="Proxima Nova"/>
                <a:ea typeface="Proxima Nova"/>
                <a:cs typeface="Proxima Nova"/>
                <a:sym typeface="Proxima Nova"/>
              </a:defRPr>
            </a:lvl2pPr>
            <a:lvl3pPr algn="l" indent="-317500" lvl="2" marL="1371600" marR="0" rtl="0">
              <a:lnSpc>
                <a:spcPct val="115000"/>
              </a:lnSpc>
              <a:spcBef>
                <a:spcPts val="1600"/>
              </a:spcBef>
              <a:spcAft>
                <a:spcPts val="0"/>
              </a:spcAft>
              <a:buClr>
                <a:schemeClr val="accent3"/>
              </a:buClr>
              <a:buSzPts val="1400"/>
              <a:buFont typeface="Proxima Nova"/>
              <a:buChar char="■"/>
              <a:defRPr b="0" cap="none" i="0" strike="noStrike" sz="1400" u="none">
                <a:solidFill>
                  <a:schemeClr val="accent3"/>
                </a:solidFill>
                <a:uFillTx/>
                <a:latin typeface="Proxima Nova"/>
                <a:ea typeface="Proxima Nova"/>
                <a:cs typeface="Proxima Nova"/>
                <a:sym typeface="Proxima Nova"/>
              </a:defRPr>
            </a:lvl3pPr>
            <a:lvl4pPr algn="l" indent="-317500" lvl="3" marL="1828800" marR="0" rtl="0">
              <a:lnSpc>
                <a:spcPct val="115000"/>
              </a:lnSpc>
              <a:spcBef>
                <a:spcPts val="1600"/>
              </a:spcBef>
              <a:spcAft>
                <a:spcPts val="0"/>
              </a:spcAft>
              <a:buClr>
                <a:schemeClr val="accent3"/>
              </a:buClr>
              <a:buSzPts val="1400"/>
              <a:buFont typeface="Proxima Nova"/>
              <a:buChar char="●"/>
              <a:defRPr b="0" cap="none" i="0" strike="noStrike" sz="1400" u="none">
                <a:solidFill>
                  <a:schemeClr val="accent3"/>
                </a:solidFill>
                <a:uFillTx/>
                <a:latin typeface="Proxima Nova"/>
                <a:ea typeface="Proxima Nova"/>
                <a:cs typeface="Proxima Nova"/>
                <a:sym typeface="Proxima Nova"/>
              </a:defRPr>
            </a:lvl4pPr>
            <a:lvl5pPr algn="l" indent="-317500" lvl="4" marL="2286000" marR="0" rtl="0">
              <a:lnSpc>
                <a:spcPct val="115000"/>
              </a:lnSpc>
              <a:spcBef>
                <a:spcPts val="1600"/>
              </a:spcBef>
              <a:spcAft>
                <a:spcPts val="0"/>
              </a:spcAft>
              <a:buClr>
                <a:schemeClr val="accent3"/>
              </a:buClr>
              <a:buSzPts val="1400"/>
              <a:buFont typeface="Proxima Nova"/>
              <a:buChar char="○"/>
              <a:defRPr b="0" cap="none" i="0" strike="noStrike" sz="1400" u="none">
                <a:solidFill>
                  <a:schemeClr val="accent3"/>
                </a:solidFill>
                <a:uFillTx/>
                <a:latin typeface="Proxima Nova"/>
                <a:ea typeface="Proxima Nova"/>
                <a:cs typeface="Proxima Nova"/>
                <a:sym typeface="Proxima Nova"/>
              </a:defRPr>
            </a:lvl5pPr>
            <a:lvl6pPr algn="l" indent="-317500" lvl="5" marL="2743200" marR="0" rtl="0">
              <a:lnSpc>
                <a:spcPct val="115000"/>
              </a:lnSpc>
              <a:spcBef>
                <a:spcPts val="1600"/>
              </a:spcBef>
              <a:spcAft>
                <a:spcPts val="0"/>
              </a:spcAft>
              <a:buClr>
                <a:schemeClr val="accent3"/>
              </a:buClr>
              <a:buSzPts val="1400"/>
              <a:buFont typeface="Proxima Nova"/>
              <a:buChar char="■"/>
              <a:defRPr b="0" cap="none" i="0" strike="noStrike" sz="1400" u="none">
                <a:solidFill>
                  <a:schemeClr val="accent3"/>
                </a:solidFill>
                <a:uFillTx/>
                <a:latin typeface="Proxima Nova"/>
                <a:ea typeface="Proxima Nova"/>
                <a:cs typeface="Proxima Nova"/>
                <a:sym typeface="Proxima Nova"/>
              </a:defRPr>
            </a:lvl6pPr>
            <a:lvl7pPr algn="l" indent="-317500" lvl="6" marL="3200400" marR="0" rtl="0">
              <a:lnSpc>
                <a:spcPct val="115000"/>
              </a:lnSpc>
              <a:spcBef>
                <a:spcPts val="1600"/>
              </a:spcBef>
              <a:spcAft>
                <a:spcPts val="0"/>
              </a:spcAft>
              <a:buClr>
                <a:schemeClr val="accent3"/>
              </a:buClr>
              <a:buSzPts val="1400"/>
              <a:buFont typeface="Proxima Nova"/>
              <a:buChar char="●"/>
              <a:defRPr b="0" cap="none" i="0" strike="noStrike" sz="1400" u="none">
                <a:solidFill>
                  <a:schemeClr val="accent3"/>
                </a:solidFill>
                <a:uFillTx/>
                <a:latin typeface="Proxima Nova"/>
                <a:ea typeface="Proxima Nova"/>
                <a:cs typeface="Proxima Nova"/>
                <a:sym typeface="Proxima Nova"/>
              </a:defRPr>
            </a:lvl7pPr>
            <a:lvl8pPr algn="l" indent="-317500" lvl="7" marL="3657600" marR="0" rtl="0">
              <a:lnSpc>
                <a:spcPct val="115000"/>
              </a:lnSpc>
              <a:spcBef>
                <a:spcPts val="1600"/>
              </a:spcBef>
              <a:spcAft>
                <a:spcPts val="0"/>
              </a:spcAft>
              <a:buClr>
                <a:schemeClr val="accent3"/>
              </a:buClr>
              <a:buSzPts val="1400"/>
              <a:buFont typeface="Proxima Nova"/>
              <a:buChar char="○"/>
              <a:defRPr b="0" cap="none" i="0" strike="noStrike" sz="1400" u="none">
                <a:solidFill>
                  <a:schemeClr val="accent3"/>
                </a:solidFill>
                <a:uFillTx/>
                <a:latin typeface="Proxima Nova"/>
                <a:ea typeface="Proxima Nova"/>
                <a:cs typeface="Proxima Nova"/>
                <a:sym typeface="Proxima Nova"/>
              </a:defRPr>
            </a:lvl8pPr>
            <a:lvl9pPr algn="l" indent="-317500" lvl="8" marL="4114800" marR="0" rtl="0">
              <a:lnSpc>
                <a:spcPct val="115000"/>
              </a:lnSpc>
              <a:spcBef>
                <a:spcPts val="1600"/>
              </a:spcBef>
              <a:spcAft>
                <a:spcPts val="1600"/>
              </a:spcAft>
              <a:buClr>
                <a:schemeClr val="accent3"/>
              </a:buClr>
              <a:buSzPts val="1400"/>
              <a:buFont typeface="Proxima Nova"/>
              <a:buChar char="■"/>
              <a:defRPr b="0" cap="none" i="0" strike="noStrike" sz="1400" u="none">
                <a:solidFill>
                  <a:schemeClr val="accent3"/>
                </a:solidFill>
                <a:uFillTx/>
                <a:latin typeface="Proxima Nova"/>
                <a:ea typeface="Proxima Nova"/>
                <a:cs typeface="Proxima Nova"/>
                <a:sym typeface="Proxima Nova"/>
              </a:defRPr>
            </a:lvl9pPr>
          </a:lstStyle>
          <a:p>
            <a:r>
              <a:rPr dirty="0" lang="en-US" smtClean="0">
                <a:uFillTx/>
                <a:latin charset="0" typeface="Arial"/>
                <a:ea charset="0" typeface="Arial"/>
                <a:cs charset="0" typeface="Arial"/>
              </a:rPr>
              <a:t>Visual Hierarchy</a:t>
            </a:r>
          </a:p>
          <a:p>
            <a:pPr lvl="1">
              <a:spcBef>
                <a:spcPts val="0"/>
              </a:spcBef>
            </a:pPr>
            <a:r>
              <a:rPr dirty="0" lang="en-US" smtClean="0">
                <a:uFillTx/>
                <a:latin charset="0" typeface="Arial"/>
                <a:ea charset="0" typeface="Arial"/>
                <a:cs charset="0" typeface="Arial"/>
              </a:rPr>
              <a:t>Contrast between sizes</a:t>
            </a:r>
            <a:r>
              <a:rPr dirty="0" lang="en-US">
                <a:uFillTx/>
                <a:latin charset="0" typeface="Arial"/>
                <a:ea charset="0" typeface="Arial"/>
                <a:cs charset="0" typeface="Arial"/>
              </a:rPr>
              <a:t>, colors and placements of elements </a:t>
            </a:r>
            <a:r>
              <a:rPr dirty="0" lang="en-US" smtClean="0">
                <a:uFillTx/>
                <a:latin charset="0" typeface="Arial"/>
                <a:ea charset="0" typeface="Arial"/>
                <a:cs charset="0" typeface="Arial"/>
              </a:rPr>
              <a:t>give </a:t>
            </a:r>
            <a:r>
              <a:rPr dirty="0" lang="en-US">
                <a:uFillTx/>
                <a:latin charset="0" typeface="Arial"/>
                <a:ea charset="0" typeface="Arial"/>
                <a:cs charset="0" typeface="Arial"/>
              </a:rPr>
              <a:t>a clear understanding of </a:t>
            </a:r>
            <a:r>
              <a:rPr dirty="0" lang="en-US" smtClean="0">
                <a:uFillTx/>
                <a:latin charset="0" typeface="Arial"/>
                <a:ea charset="0" typeface="Arial"/>
                <a:cs charset="0" typeface="Arial"/>
              </a:rPr>
              <a:t>interface</a:t>
            </a:r>
          </a:p>
          <a:p>
            <a:pPr lvl="1">
              <a:spcBef>
                <a:spcPts val="0"/>
              </a:spcBef>
            </a:pPr>
            <a:r>
              <a:rPr dirty="0" lang="en-US" smtClean="0">
                <a:uFillTx/>
                <a:latin charset="0" typeface="Arial"/>
                <a:ea charset="0" typeface="Arial"/>
                <a:cs charset="0" typeface="Arial"/>
              </a:rPr>
              <a:t>Color choice and combinations</a:t>
            </a:r>
            <a:endParaRPr dirty="0" lang="en">
              <a:uFillTx/>
              <a:latin charset="0" typeface="Arial"/>
              <a:ea charset="0" typeface="Arial"/>
              <a:cs charset="0" typeface="Arial"/>
            </a:endParaRPr>
          </a:p>
        </p:txBody>
      </p:sp>
      <p:sp>
        <p:nvSpPr>
          <p:cNvPr xmlns:c="http://schemas.openxmlformats.org/drawingml/2006/chart" xmlns:pic="http://schemas.openxmlformats.org/drawingml/2006/picture" xmlns:dgm="http://schemas.openxmlformats.org/drawingml/2006/diagram" id="8" name="Google Shape;80;p16"/>
          <p:cNvSpPr xmlns:c="http://schemas.openxmlformats.org/drawingml/2006/chart" xmlns:pic="http://schemas.openxmlformats.org/drawingml/2006/picture" xmlns:dgm="http://schemas.openxmlformats.org/drawingml/2006/diagram" txBox="1">
            <a:spLocks/>
          </p:cNvSpPr>
          <p:nvPr/>
        </p:nvSpPr>
        <p:spPr xmlns:c="http://schemas.openxmlformats.org/drawingml/2006/chart" xmlns:pic="http://schemas.openxmlformats.org/drawingml/2006/picture" xmlns:dgm="http://schemas.openxmlformats.org/drawingml/2006/diagram">
          <a:xfrm>
            <a:off x="184956" y="2080052"/>
            <a:ext cx="5160900" cy="1060657"/>
          </a:xfrm>
          <a:prstGeom prst="rect">
            <a:avLst/>
          </a:prstGeom>
          <a:noFill/>
          <a:ln>
            <a:noFill/>
          </a:ln>
        </p:spPr>
        <p:txBody xmlns:c="http://schemas.openxmlformats.org/drawingml/2006/chart" xmlns:pic="http://schemas.openxmlformats.org/drawingml/2006/picture" xmlns:dgm="http://schemas.openxmlformats.org/drawingml/2006/diagram">
          <a:bodyPr anchor="t" anchorCtr="0" bIns="91425" lIns="91425" rIns="91425" spcFirstLastPara="1" tIns="91425" wrap="square">
            <a:noAutofit/>
          </a:bodyPr>
          <a:lstStyle>
            <a:defPPr algn="l" lvl="0" marR="0" rtl="0">
              <a:lnSpc>
                <a:spcPct val="100000"/>
              </a:lnSpc>
              <a:spcBef>
                <a:spcPts val="0"/>
              </a:spcBef>
              <a:spcAft>
                <a:spcPts val="0"/>
              </a:spcAft>
            </a:defPPr>
            <a:lvl1pPr algn="l" indent="-342900" lvl="0" marL="457200" marR="0" rtl="0">
              <a:lnSpc>
                <a:spcPct val="115000"/>
              </a:lnSpc>
              <a:spcBef>
                <a:spcPts val="0"/>
              </a:spcBef>
              <a:spcAft>
                <a:spcPts val="0"/>
              </a:spcAft>
              <a:buClr>
                <a:schemeClr val="accent3"/>
              </a:buClr>
              <a:buSzPts val="1800"/>
              <a:buFont typeface="Proxima Nova"/>
              <a:buChar char="●"/>
              <a:defRPr b="0" cap="none" i="0" strike="noStrike" sz="1800" u="none">
                <a:solidFill>
                  <a:schemeClr val="accent3"/>
                </a:solidFill>
                <a:uFillTx/>
                <a:latin typeface="Proxima Nova"/>
                <a:ea typeface="Proxima Nova"/>
                <a:cs typeface="Proxima Nova"/>
                <a:sym typeface="Proxima Nova"/>
              </a:defRPr>
            </a:lvl1pPr>
            <a:lvl2pPr algn="l" indent="-317500" lvl="1" marL="914400" marR="0" rtl="0">
              <a:lnSpc>
                <a:spcPct val="115000"/>
              </a:lnSpc>
              <a:spcBef>
                <a:spcPts val="1600"/>
              </a:spcBef>
              <a:spcAft>
                <a:spcPts val="0"/>
              </a:spcAft>
              <a:buClr>
                <a:schemeClr val="accent3"/>
              </a:buClr>
              <a:buSzPts val="1400"/>
              <a:buFont typeface="Proxima Nova"/>
              <a:buChar char="○"/>
              <a:defRPr b="0" cap="none" i="0" strike="noStrike" sz="1400" u="none">
                <a:solidFill>
                  <a:schemeClr val="accent3"/>
                </a:solidFill>
                <a:uFillTx/>
                <a:latin typeface="Proxima Nova"/>
                <a:ea typeface="Proxima Nova"/>
                <a:cs typeface="Proxima Nova"/>
                <a:sym typeface="Proxima Nova"/>
              </a:defRPr>
            </a:lvl2pPr>
            <a:lvl3pPr algn="l" indent="-317500" lvl="2" marL="1371600" marR="0" rtl="0">
              <a:lnSpc>
                <a:spcPct val="115000"/>
              </a:lnSpc>
              <a:spcBef>
                <a:spcPts val="1600"/>
              </a:spcBef>
              <a:spcAft>
                <a:spcPts val="0"/>
              </a:spcAft>
              <a:buClr>
                <a:schemeClr val="accent3"/>
              </a:buClr>
              <a:buSzPts val="1400"/>
              <a:buFont typeface="Proxima Nova"/>
              <a:buChar char="■"/>
              <a:defRPr b="0" cap="none" i="0" strike="noStrike" sz="1400" u="none">
                <a:solidFill>
                  <a:schemeClr val="accent3"/>
                </a:solidFill>
                <a:uFillTx/>
                <a:latin typeface="Proxima Nova"/>
                <a:ea typeface="Proxima Nova"/>
                <a:cs typeface="Proxima Nova"/>
                <a:sym typeface="Proxima Nova"/>
              </a:defRPr>
            </a:lvl3pPr>
            <a:lvl4pPr algn="l" indent="-317500" lvl="3" marL="1828800" marR="0" rtl="0">
              <a:lnSpc>
                <a:spcPct val="115000"/>
              </a:lnSpc>
              <a:spcBef>
                <a:spcPts val="1600"/>
              </a:spcBef>
              <a:spcAft>
                <a:spcPts val="0"/>
              </a:spcAft>
              <a:buClr>
                <a:schemeClr val="accent3"/>
              </a:buClr>
              <a:buSzPts val="1400"/>
              <a:buFont typeface="Proxima Nova"/>
              <a:buChar char="●"/>
              <a:defRPr b="0" cap="none" i="0" strike="noStrike" sz="1400" u="none">
                <a:solidFill>
                  <a:schemeClr val="accent3"/>
                </a:solidFill>
                <a:uFillTx/>
                <a:latin typeface="Proxima Nova"/>
                <a:ea typeface="Proxima Nova"/>
                <a:cs typeface="Proxima Nova"/>
                <a:sym typeface="Proxima Nova"/>
              </a:defRPr>
            </a:lvl4pPr>
            <a:lvl5pPr algn="l" indent="-317500" lvl="4" marL="2286000" marR="0" rtl="0">
              <a:lnSpc>
                <a:spcPct val="115000"/>
              </a:lnSpc>
              <a:spcBef>
                <a:spcPts val="1600"/>
              </a:spcBef>
              <a:spcAft>
                <a:spcPts val="0"/>
              </a:spcAft>
              <a:buClr>
                <a:schemeClr val="accent3"/>
              </a:buClr>
              <a:buSzPts val="1400"/>
              <a:buFont typeface="Proxima Nova"/>
              <a:buChar char="○"/>
              <a:defRPr b="0" cap="none" i="0" strike="noStrike" sz="1400" u="none">
                <a:solidFill>
                  <a:schemeClr val="accent3"/>
                </a:solidFill>
                <a:uFillTx/>
                <a:latin typeface="Proxima Nova"/>
                <a:ea typeface="Proxima Nova"/>
                <a:cs typeface="Proxima Nova"/>
                <a:sym typeface="Proxima Nova"/>
              </a:defRPr>
            </a:lvl5pPr>
            <a:lvl6pPr algn="l" indent="-317500" lvl="5" marL="2743200" marR="0" rtl="0">
              <a:lnSpc>
                <a:spcPct val="115000"/>
              </a:lnSpc>
              <a:spcBef>
                <a:spcPts val="1600"/>
              </a:spcBef>
              <a:spcAft>
                <a:spcPts val="0"/>
              </a:spcAft>
              <a:buClr>
                <a:schemeClr val="accent3"/>
              </a:buClr>
              <a:buSzPts val="1400"/>
              <a:buFont typeface="Proxima Nova"/>
              <a:buChar char="■"/>
              <a:defRPr b="0" cap="none" i="0" strike="noStrike" sz="1400" u="none">
                <a:solidFill>
                  <a:schemeClr val="accent3"/>
                </a:solidFill>
                <a:uFillTx/>
                <a:latin typeface="Proxima Nova"/>
                <a:ea typeface="Proxima Nova"/>
                <a:cs typeface="Proxima Nova"/>
                <a:sym typeface="Proxima Nova"/>
              </a:defRPr>
            </a:lvl6pPr>
            <a:lvl7pPr algn="l" indent="-317500" lvl="6" marL="3200400" marR="0" rtl="0">
              <a:lnSpc>
                <a:spcPct val="115000"/>
              </a:lnSpc>
              <a:spcBef>
                <a:spcPts val="1600"/>
              </a:spcBef>
              <a:spcAft>
                <a:spcPts val="0"/>
              </a:spcAft>
              <a:buClr>
                <a:schemeClr val="accent3"/>
              </a:buClr>
              <a:buSzPts val="1400"/>
              <a:buFont typeface="Proxima Nova"/>
              <a:buChar char="●"/>
              <a:defRPr b="0" cap="none" i="0" strike="noStrike" sz="1400" u="none">
                <a:solidFill>
                  <a:schemeClr val="accent3"/>
                </a:solidFill>
                <a:uFillTx/>
                <a:latin typeface="Proxima Nova"/>
                <a:ea typeface="Proxima Nova"/>
                <a:cs typeface="Proxima Nova"/>
                <a:sym typeface="Proxima Nova"/>
              </a:defRPr>
            </a:lvl7pPr>
            <a:lvl8pPr algn="l" indent="-317500" lvl="7" marL="3657600" marR="0" rtl="0">
              <a:lnSpc>
                <a:spcPct val="115000"/>
              </a:lnSpc>
              <a:spcBef>
                <a:spcPts val="1600"/>
              </a:spcBef>
              <a:spcAft>
                <a:spcPts val="0"/>
              </a:spcAft>
              <a:buClr>
                <a:schemeClr val="accent3"/>
              </a:buClr>
              <a:buSzPts val="1400"/>
              <a:buFont typeface="Proxima Nova"/>
              <a:buChar char="○"/>
              <a:defRPr b="0" cap="none" i="0" strike="noStrike" sz="1400" u="none">
                <a:solidFill>
                  <a:schemeClr val="accent3"/>
                </a:solidFill>
                <a:uFillTx/>
                <a:latin typeface="Proxima Nova"/>
                <a:ea typeface="Proxima Nova"/>
                <a:cs typeface="Proxima Nova"/>
                <a:sym typeface="Proxima Nova"/>
              </a:defRPr>
            </a:lvl8pPr>
            <a:lvl9pPr algn="l" indent="-317500" lvl="8" marL="4114800" marR="0" rtl="0">
              <a:lnSpc>
                <a:spcPct val="115000"/>
              </a:lnSpc>
              <a:spcBef>
                <a:spcPts val="1600"/>
              </a:spcBef>
              <a:spcAft>
                <a:spcPts val="1600"/>
              </a:spcAft>
              <a:buClr>
                <a:schemeClr val="accent3"/>
              </a:buClr>
              <a:buSzPts val="1400"/>
              <a:buFont typeface="Proxima Nova"/>
              <a:buChar char="■"/>
              <a:defRPr b="0" cap="none" i="0" strike="noStrike" sz="1400" u="none">
                <a:solidFill>
                  <a:schemeClr val="accent3"/>
                </a:solidFill>
                <a:uFillTx/>
                <a:latin typeface="Proxima Nova"/>
                <a:ea typeface="Proxima Nova"/>
                <a:cs typeface="Proxima Nova"/>
                <a:sym typeface="Proxima Nova"/>
              </a:defRPr>
            </a:lvl9pPr>
          </a:lstStyle>
          <a:p>
            <a:r>
              <a:rPr dirty="0" lang="en-US" smtClean="0">
                <a:uFillTx/>
                <a:latin charset="0" typeface="Arial"/>
                <a:ea charset="0" typeface="Arial"/>
                <a:cs charset="0" typeface="Arial"/>
              </a:rPr>
              <a:t>Simplicity &amp; Consistency</a:t>
            </a:r>
          </a:p>
          <a:p>
            <a:pPr lvl="1">
              <a:spcBef>
                <a:spcPts val="0"/>
              </a:spcBef>
            </a:pPr>
            <a:r>
              <a:rPr dirty="0" lang="en-US" smtClean="0">
                <a:uFillTx/>
                <a:latin charset="0" typeface="Arial"/>
                <a:ea charset="0" typeface="Arial"/>
                <a:cs charset="0" typeface="Arial"/>
              </a:rPr>
              <a:t>Logical and concise design elements</a:t>
            </a:r>
          </a:p>
          <a:p>
            <a:pPr lvl="1">
              <a:spcBef>
                <a:spcPts val="0"/>
              </a:spcBef>
            </a:pPr>
            <a:r>
              <a:rPr dirty="0" lang="en-US">
                <a:uFillTx/>
                <a:latin charset="0" typeface="Arial"/>
                <a:ea charset="0" typeface="Arial"/>
                <a:cs charset="0" typeface="Arial"/>
              </a:rPr>
              <a:t>Consistent </a:t>
            </a:r>
            <a:r>
              <a:rPr dirty="0" lang="en-US" smtClean="0">
                <a:uFillTx/>
                <a:latin charset="0" typeface="Arial"/>
                <a:ea charset="0" typeface="Arial"/>
                <a:cs charset="0" typeface="Arial"/>
              </a:rPr>
              <a:t>layout and design allows users </a:t>
            </a:r>
            <a:r>
              <a:rPr dirty="0" lang="en-US">
                <a:uFillTx/>
                <a:latin charset="0" typeface="Arial"/>
                <a:ea charset="0" typeface="Arial"/>
                <a:cs charset="0" typeface="Arial"/>
              </a:rPr>
              <a:t>to </a:t>
            </a:r>
            <a:r>
              <a:rPr dirty="0" lang="en-US" smtClean="0">
                <a:uFillTx/>
                <a:latin charset="0" typeface="Arial"/>
                <a:ea charset="0" typeface="Arial"/>
                <a:cs charset="0" typeface="Arial"/>
              </a:rPr>
              <a:t>develop </a:t>
            </a:r>
            <a:r>
              <a:rPr dirty="0" lang="en-US">
                <a:uFillTx/>
                <a:latin charset="0" typeface="Arial"/>
                <a:ea charset="0" typeface="Arial"/>
                <a:cs charset="0" typeface="Arial"/>
              </a:rPr>
              <a:t>usage </a:t>
            </a:r>
            <a:r>
              <a:rPr dirty="0" lang="en-US" smtClean="0">
                <a:uFillTx/>
                <a:latin charset="0" typeface="Arial"/>
                <a:ea charset="0" typeface="Arial"/>
                <a:cs charset="0" typeface="Arial"/>
              </a:rPr>
              <a:t>patterns increasing fluidity and efficiency</a:t>
            </a:r>
          </a:p>
          <a:p>
            <a:pPr lvl="1">
              <a:spcBef>
                <a:spcPts val="0"/>
              </a:spcBef>
            </a:pPr>
            <a:endParaRPr dirty="0" lang="en">
              <a:uFillTx/>
              <a:latin charset="0" typeface="Arial"/>
              <a:ea charset="0" typeface="Arial"/>
              <a:cs charset="0" typeface="Arial"/>
            </a:endParaRPr>
          </a:p>
        </p:txBody>
      </p:sp>
    </p:spTree>
  </p:cSld>
  <p:clrMapOvr xmlns:c="http://schemas.openxmlformats.org/drawingml/2006/chart" xmlns:pic="http://schemas.openxmlformats.org/drawingml/2006/picture" xmlns:dgm="http://schemas.openxmlformats.org/drawingml/2006/diagram">
    <a:masterClrMapping/>
  </p:clrMapOvr>
  <p:timing>
    <p:tnLst>
      <p:par>
        <p:cTn dur="indefinite" id="1" nodeType="tmRoot" restart="never"/>
      </p:par>
    </p:tnLst>
  </p:timing>
</p:sld>
</file>

<file path=ppt/slides/slide5.xml><?xml version="1.0" encoding="utf-8"?>
<p:sld xmlns:a="http://schemas.openxmlformats.org/drawingml/2006/main" xmlns:p="http://schemas.openxmlformats.org/presentationml/2006/main" xmlns:s="http://schemas.openxmlformats.org/officeDocument/2006/sharedTypes" xmlns:r="http://schemas.openxmlformats.org/officeDocument/2006/relationships">
  <p:cSld>
    <p:bg>
      <p:bgPr>
        <a:solidFill>
          <a:srgbClr val="FFFFFF"/>
        </a:solidFill>
        <a:effectLst/>
      </p:bgPr>
    </p:bg>
    <p:spTree>
      <p:nvGrpSpPr>
        <p:cNvPr xmlns:c="http://schemas.openxmlformats.org/drawingml/2006/chart" xmlns:pic="http://schemas.openxmlformats.org/drawingml/2006/picture" xmlns:dgm="http://schemas.openxmlformats.org/drawingml/2006/diagram" id="1" name="Shape 84"/>
        <p:cNvGrpSpPr xmlns:c="http://schemas.openxmlformats.org/drawingml/2006/chart" xmlns:pic="http://schemas.openxmlformats.org/drawingml/2006/picture" xmlns:dgm="http://schemas.openxmlformats.org/drawingml/2006/diagram"/>
        <p:nvPr/>
      </p:nvGrpSpPr>
      <p:grpSpPr xmlns:c="http://schemas.openxmlformats.org/drawingml/2006/chart" xmlns:pic="http://schemas.openxmlformats.org/drawingml/2006/picture" xmlns:dgm="http://schemas.openxmlformats.org/drawingml/2006/diagram">
        <a:xfrm>
          <a:off x="0" y="0"/>
          <a:ext cx="0" cy="0"/>
          <a:chOff x="0" y="0"/>
          <a:chExt cx="0" cy="0"/>
        </a:xfrm>
      </p:grpSpPr>
      <p:pic>
        <p:nvPicPr>
          <p:cNvPr xmlns:c="http://schemas.openxmlformats.org/drawingml/2006/chart" xmlns:pic="http://schemas.openxmlformats.org/drawingml/2006/picture" xmlns:dgm="http://schemas.openxmlformats.org/drawingml/2006/diagram" id="2" name="Picture 1"/>
          <p:cNvPicPr xmlns:c="http://schemas.openxmlformats.org/drawingml/2006/chart" xmlns:pic="http://schemas.openxmlformats.org/drawingml/2006/picture" xmlns:dgm="http://schemas.openxmlformats.org/drawingml/2006/diagram">
            <a:picLocks noChangeAspect="1"/>
          </p:cNvPicPr>
          <p:nvPr/>
        </p:nvPicPr>
        <p:blipFill xmlns:c="http://schemas.openxmlformats.org/drawingml/2006/chart" xmlns:pic="http://schemas.openxmlformats.org/drawingml/2006/picture" xmlns:dgm="http://schemas.openxmlformats.org/drawingml/2006/diagram">
          <a:blip r:embed="rId3"/>
          <a:stretch>
            <a:fillRect/>
          </a:stretch>
        </p:blipFill>
        <p:spPr xmlns:c="http://schemas.openxmlformats.org/drawingml/2006/chart" xmlns:pic="http://schemas.openxmlformats.org/drawingml/2006/picture" xmlns:dgm="http://schemas.openxmlformats.org/drawingml/2006/diagram">
          <a:xfrm>
            <a:off x="323634" y="212366"/>
            <a:ext cx="908559" cy="908559"/>
          </a:xfrm>
          <a:prstGeom prst="rect">
            <a:avLst/>
          </a:prstGeom>
          <a:effectLst>
            <a:outerShdw algn="ctr" blurRad="76200" dir="3480000" dist="127000" rotWithShape="0" sx="89000" sy="89000">
              <a:srgbClr val="000000">
                <a:alpha val="49000"/>
              </a:srgbClr>
            </a:outerShdw>
          </a:effectLst>
        </p:spPr>
      </p:pic>
      <p:pic>
        <p:nvPicPr>
          <p:cNvPr xmlns:c="http://schemas.openxmlformats.org/drawingml/2006/chart" xmlns:pic="http://schemas.openxmlformats.org/drawingml/2006/picture" xmlns:dgm="http://schemas.openxmlformats.org/drawingml/2006/diagram" id="3" name="Picture 2"/>
          <p:cNvPicPr xmlns:c="http://schemas.openxmlformats.org/drawingml/2006/chart" xmlns:pic="http://schemas.openxmlformats.org/drawingml/2006/picture" xmlns:dgm="http://schemas.openxmlformats.org/drawingml/2006/diagram">
            <a:picLocks noChangeAspect="1"/>
          </p:cNvPicPr>
          <p:nvPr/>
        </p:nvPicPr>
        <p:blipFill xmlns:c="http://schemas.openxmlformats.org/drawingml/2006/chart" xmlns:pic="http://schemas.openxmlformats.org/drawingml/2006/picture" xmlns:dgm="http://schemas.openxmlformats.org/drawingml/2006/diagram">
          <a:blip r:embed="rId4"/>
          <a:stretch>
            <a:fillRect/>
          </a:stretch>
        </p:blipFill>
        <p:spPr xmlns:c="http://schemas.openxmlformats.org/drawingml/2006/chart" xmlns:pic="http://schemas.openxmlformats.org/drawingml/2006/picture" xmlns:dgm="http://schemas.openxmlformats.org/drawingml/2006/diagram">
          <a:xfrm rot="614095">
            <a:off x="7219479" y="412063"/>
            <a:ext cx="1629328" cy="509165"/>
          </a:xfrm>
          <a:prstGeom prst="rect">
            <a:avLst/>
          </a:prstGeom>
        </p:spPr>
      </p:pic>
      <p:pic>
        <p:nvPicPr>
          <p:cNvPr xmlns:c="http://schemas.openxmlformats.org/drawingml/2006/chart" xmlns:pic="http://schemas.openxmlformats.org/drawingml/2006/picture" xmlns:dgm="http://schemas.openxmlformats.org/drawingml/2006/diagram" id="4" name="Picture 3"/>
          <p:cNvPicPr xmlns:c="http://schemas.openxmlformats.org/drawingml/2006/chart" xmlns:pic="http://schemas.openxmlformats.org/drawingml/2006/picture" xmlns:dgm="http://schemas.openxmlformats.org/drawingml/2006/diagram">
            <a:picLocks noChangeAspect="1"/>
          </p:cNvPicPr>
          <p:nvPr/>
        </p:nvPicPr>
        <p:blipFill xmlns:c="http://schemas.openxmlformats.org/drawingml/2006/chart" xmlns:pic="http://schemas.openxmlformats.org/drawingml/2006/picture" xmlns:dgm="http://schemas.openxmlformats.org/drawingml/2006/diagram">
          <a:blip r:embed="rId5"/>
          <a:stretch>
            <a:fillRect/>
          </a:stretch>
        </p:blipFill>
        <p:spPr xmlns:c="http://schemas.openxmlformats.org/drawingml/2006/chart" xmlns:pic="http://schemas.openxmlformats.org/drawingml/2006/picture" xmlns:dgm="http://schemas.openxmlformats.org/drawingml/2006/diagram">
          <a:xfrm>
            <a:off x="1684000" y="1266809"/>
            <a:ext cx="5750341" cy="3394299"/>
          </a:xfrm>
          <a:prstGeom prst="rect">
            <a:avLst/>
          </a:prstGeom>
        </p:spPr>
      </p:pic>
      <p:sp>
        <p:nvSpPr>
          <p:cNvPr xmlns:c="http://schemas.openxmlformats.org/drawingml/2006/chart" xmlns:pic="http://schemas.openxmlformats.org/drawingml/2006/picture" xmlns:dgm="http://schemas.openxmlformats.org/drawingml/2006/diagram" id="5" name="TextBox 4"/>
          <p:cNvSpPr xmlns:c="http://schemas.openxmlformats.org/drawingml/2006/chart" xmlns:pic="http://schemas.openxmlformats.org/drawingml/2006/picture" xmlns:dgm="http://schemas.openxmlformats.org/drawingml/2006/diagram" txBox="1">
            <a:spLocks/>
          </p:cNvSpPr>
          <p:nvPr/>
        </p:nvSpPr>
        <p:spPr xmlns:c="http://schemas.openxmlformats.org/drawingml/2006/chart" xmlns:pic="http://schemas.openxmlformats.org/drawingml/2006/picture" xmlns:dgm="http://schemas.openxmlformats.org/drawingml/2006/diagram">
          <a:xfrm>
            <a:off x="558413" y="66480"/>
            <a:ext cx="7671187" cy="1200329"/>
          </a:xfrm>
          <a:prstGeom prst="rect">
            <a:avLst/>
          </a:prstGeom>
          <a:noFill/>
        </p:spPr>
        <p:txBody xmlns:c="http://schemas.openxmlformats.org/drawingml/2006/chart" xmlns:pic="http://schemas.openxmlformats.org/drawingml/2006/picture" xmlns:dgm="http://schemas.openxmlformats.org/drawingml/2006/diagram">
          <a:bodyPr rtlCol="0" wrap="square">
            <a:spAutoFit/>
          </a:bodyPr>
          <a:lstStyle/>
          <a:p>
            <a:pPr algn="ctr"/>
            <a:r>
              <a:rPr dirty="0" lang="en-US" smtClean="0" sz="3600">
                <a:uFillTx/>
                <a:latin charset="-79" typeface="Arial Hebrew Scholar"/>
                <a:ea charset="-79" typeface="Arial Hebrew Scholar"/>
                <a:cs charset="-79" typeface="Arial Hebrew Scholar"/>
              </a:rPr>
              <a:t>Development: </a:t>
            </a:r>
          </a:p>
          <a:p>
            <a:pPr algn="ctr"/>
            <a:r>
              <a:rPr dirty="0" lang="en-US" smtClean="0" sz="3600">
                <a:uFillTx/>
                <a:latin charset="-79" typeface="Arial Hebrew Scholar"/>
                <a:ea charset="-79" typeface="Arial Hebrew Scholar"/>
                <a:cs charset="-79" typeface="Arial Hebrew Scholar"/>
              </a:rPr>
              <a:t>Apple’s </a:t>
            </a:r>
            <a:r>
              <a:rPr dirty="0" lang="en-US" smtClean="0" sz="3600">
                <a:solidFill>
                  <a:srgbClr val="2292F6"/>
                </a:solidFill>
                <a:uFillTx/>
                <a:latin charset="-79" typeface="Arial Hebrew Scholar"/>
                <a:ea charset="-79" typeface="Arial Hebrew Scholar"/>
                <a:cs charset="-79" typeface="Arial Hebrew Scholar"/>
              </a:rPr>
              <a:t>Xcode</a:t>
            </a:r>
            <a:r>
              <a:rPr dirty="0" lang="en-US" smtClean="0" sz="3600">
                <a:uFillTx/>
                <a:latin charset="-79" typeface="Arial Hebrew Scholar"/>
                <a:ea charset="-79" typeface="Arial Hebrew Scholar"/>
                <a:cs charset="-79" typeface="Arial Hebrew Scholar"/>
              </a:rPr>
              <a:t> </a:t>
            </a:r>
            <a:r>
              <a:rPr dirty="0" lang="en-US" smtClean="0" sz="3600">
                <a:solidFill>
                  <a:schemeClr val="tx1"/>
                </a:solidFill>
                <a:uFillTx/>
                <a:latin charset="-79" typeface="Arial Hebrew Scholar"/>
                <a:ea charset="-79" typeface="Arial Hebrew Scholar"/>
                <a:cs charset="-79" typeface="Arial Hebrew Scholar"/>
              </a:rPr>
              <a:t>and </a:t>
            </a:r>
            <a:r>
              <a:rPr dirty="0" lang="en-US" smtClean="0" sz="3600">
                <a:solidFill>
                  <a:srgbClr val="F05238"/>
                </a:solidFill>
                <a:uFillTx/>
                <a:latin charset="-79" typeface="Arial Hebrew Scholar"/>
                <a:ea charset="-79" typeface="Arial Hebrew Scholar"/>
                <a:cs charset="-79" typeface="Arial Hebrew Scholar"/>
              </a:rPr>
              <a:t>Swift</a:t>
            </a:r>
            <a:endParaRPr dirty="0" lang="en-US" sz="3600">
              <a:uFillTx/>
              <a:latin charset="-79" typeface="Arial Hebrew Scholar"/>
              <a:ea charset="-79" typeface="Arial Hebrew Scholar"/>
              <a:cs charset="-79" typeface="Arial Hebrew Scholar"/>
            </a:endParaRPr>
          </a:p>
        </p:txBody>
      </p:sp>
    </p:spTree>
  </p:cSld>
  <p:clrMapOvr xmlns:c="http://schemas.openxmlformats.org/drawingml/2006/chart" xmlns:pic="http://schemas.openxmlformats.org/drawingml/2006/picture" xmlns:dgm="http://schemas.openxmlformats.org/drawingml/2006/diagram">
    <a:masterClrMapping/>
  </p:clrMapOvr>
  <p:timing>
    <p:tnLst>
      <p:par>
        <p:cTn dur="indefinite" id="1" nodeType="tmRoot" restart="never"/>
      </p:par>
    </p:tnLst>
  </p:timing>
</p:sld>
</file>

<file path=ppt/slides/slide6.xml><?xml version="1.0" encoding="utf-8"?>
<p:sld xmlns:a="http://schemas.openxmlformats.org/drawingml/2006/main" xmlns:p="http://schemas.openxmlformats.org/presentationml/2006/main" xmlns:s="http://schemas.openxmlformats.org/officeDocument/2006/sharedTypes" xmlns:r="http://schemas.openxmlformats.org/officeDocument/2006/relationships">
  <p:cSld>
    <p:bg>
      <p:bgPr>
        <a:solidFill>
          <a:srgbClr val="FFFFFF"/>
        </a:solidFill>
        <a:effectLst/>
      </p:bgPr>
    </p:bg>
    <p:spTree>
      <p:nvGrpSpPr>
        <p:cNvPr xmlns:c="http://schemas.openxmlformats.org/drawingml/2006/chart" xmlns:pic="http://schemas.openxmlformats.org/drawingml/2006/picture" xmlns:dgm="http://schemas.openxmlformats.org/drawingml/2006/diagram" id="1" name="Shape 84"/>
        <p:cNvGrpSpPr xmlns:c="http://schemas.openxmlformats.org/drawingml/2006/chart" xmlns:pic="http://schemas.openxmlformats.org/drawingml/2006/picture" xmlns:dgm="http://schemas.openxmlformats.org/drawingml/2006/diagram"/>
        <p:nvPr/>
      </p:nvGrpSpPr>
      <p:grpSpPr xmlns:c="http://schemas.openxmlformats.org/drawingml/2006/chart" xmlns:pic="http://schemas.openxmlformats.org/drawingml/2006/picture" xmlns:dgm="http://schemas.openxmlformats.org/drawingml/2006/diagram">
        <a:xfrm>
          <a:off x="0" y="0"/>
          <a:ext cx="0" cy="0"/>
          <a:chOff x="0" y="0"/>
          <a:chExt cx="0" cy="0"/>
        </a:xfrm>
      </p:grpSpPr>
      <p:pic>
        <p:nvPicPr>
          <p:cNvPr xmlns:c="http://schemas.openxmlformats.org/drawingml/2006/chart" xmlns:pic="http://schemas.openxmlformats.org/drawingml/2006/picture" xmlns:dgm="http://schemas.openxmlformats.org/drawingml/2006/diagram" id="6" name="Picture 5"/>
          <p:cNvPicPr xmlns:c="http://schemas.openxmlformats.org/drawingml/2006/chart" xmlns:pic="http://schemas.openxmlformats.org/drawingml/2006/picture" xmlns:dgm="http://schemas.openxmlformats.org/drawingml/2006/diagram">
            <a:picLocks noChangeAspect="1"/>
          </p:cNvPicPr>
          <p:nvPr/>
        </p:nvPicPr>
        <p:blipFill xmlns:c="http://schemas.openxmlformats.org/drawingml/2006/chart" xmlns:pic="http://schemas.openxmlformats.org/drawingml/2006/picture" xmlns:dgm="http://schemas.openxmlformats.org/drawingml/2006/diagram">
          <a:blip r:embed="rId3"/>
          <a:stretch>
            <a:fillRect/>
          </a:stretch>
        </p:blipFill>
        <p:spPr xmlns:c="http://schemas.openxmlformats.org/drawingml/2006/chart" xmlns:pic="http://schemas.openxmlformats.org/drawingml/2006/picture" xmlns:dgm="http://schemas.openxmlformats.org/drawingml/2006/diagram">
          <a:xfrm>
            <a:off x="1675370" y="414405"/>
            <a:ext cx="5701613" cy="4330933"/>
          </a:xfrm>
          <a:prstGeom prst="rect">
            <a:avLst/>
          </a:prstGeom>
          <a:effectLst>
            <a:reflection algn="bl" blurRad="101600" dir="5400000" endA="300" endPos="7000" rotWithShape="0" stA="52000" sy="-100000"/>
          </a:effectLst>
        </p:spPr>
      </p:pic>
    </p:spTree>
  </p:cSld>
  <p:clrMapOvr xmlns:c="http://schemas.openxmlformats.org/drawingml/2006/chart" xmlns:pic="http://schemas.openxmlformats.org/drawingml/2006/picture" xmlns:dgm="http://schemas.openxmlformats.org/drawingml/2006/diagram">
    <a:masterClrMapping/>
  </p:clrMapOvr>
  <p:timing>
    <p:tnLst>
      <p:par>
        <p:cTn dur="indefinite" id="1" nodeType="tmRoot" restart="never"/>
      </p:par>
    </p:tnLst>
  </p:timing>
</p:sld>
</file>

<file path=ppt/slides/slide7.xml><?xml version="1.0" encoding="utf-8"?>
<p:sld xmlns:a="http://schemas.openxmlformats.org/drawingml/2006/main" xmlns:p="http://schemas.openxmlformats.org/presentationml/2006/main" xmlns:s="http://schemas.openxmlformats.org/officeDocument/2006/sharedTypes" xmlns:r="http://schemas.openxmlformats.org/officeDocument/2006/relationships">
  <p:cSld>
    <p:bg>
      <p:bgPr>
        <a:solidFill>
          <a:srgbClr val="FFFFFF"/>
        </a:solidFill>
        <a:effectLst/>
      </p:bgPr>
    </p:bg>
    <p:spTree>
      <p:nvGrpSpPr>
        <p:cNvPr xmlns:c="http://schemas.openxmlformats.org/drawingml/2006/chart" xmlns:pic="http://schemas.openxmlformats.org/drawingml/2006/picture" xmlns:dgm="http://schemas.openxmlformats.org/drawingml/2006/diagram" id="1" name="Shape 84"/>
        <p:cNvGrpSpPr xmlns:c="http://schemas.openxmlformats.org/drawingml/2006/chart" xmlns:pic="http://schemas.openxmlformats.org/drawingml/2006/picture" xmlns:dgm="http://schemas.openxmlformats.org/drawingml/2006/diagram"/>
        <p:nvPr/>
      </p:nvGrpSpPr>
      <p:grpSpPr xmlns:c="http://schemas.openxmlformats.org/drawingml/2006/chart" xmlns:pic="http://schemas.openxmlformats.org/drawingml/2006/picture" xmlns:dgm="http://schemas.openxmlformats.org/drawingml/2006/diagram">
        <a:xfrm>
          <a:off x="0" y="0"/>
          <a:ext cx="0" cy="0"/>
          <a:chOff x="0" y="0"/>
          <a:chExt cx="0" cy="0"/>
        </a:xfrm>
      </p:grpSpPr>
      <p:pic>
        <p:nvPicPr>
          <p:cNvPr xmlns:c="http://schemas.openxmlformats.org/drawingml/2006/chart" xmlns:pic="http://schemas.openxmlformats.org/drawingml/2006/picture" xmlns:dgm="http://schemas.openxmlformats.org/drawingml/2006/diagram" id="85" name="Google Shape;85;p17"/>
          <p:cNvPicPr xmlns:c="http://schemas.openxmlformats.org/drawingml/2006/chart" xmlns:pic="http://schemas.openxmlformats.org/drawingml/2006/picture" xmlns:dgm="http://schemas.openxmlformats.org/drawingml/2006/diagram" preferRelativeResize="0"/>
          <p:nvPr/>
        </p:nvPicPr>
        <p:blipFill xmlns:c="http://schemas.openxmlformats.org/drawingml/2006/chart" xmlns:pic="http://schemas.openxmlformats.org/drawingml/2006/picture" xmlns:dgm="http://schemas.openxmlformats.org/drawingml/2006/diagram">
          <a:blip r:embed="rId3"/>
          <a:stretch>
            <a:fillRect/>
          </a:stretch>
        </p:blipFill>
        <p:spPr xmlns:c="http://schemas.openxmlformats.org/drawingml/2006/chart" xmlns:pic="http://schemas.openxmlformats.org/drawingml/2006/picture" xmlns:dgm="http://schemas.openxmlformats.org/drawingml/2006/diagram">
          <a:xfrm>
            <a:off x="6233107" y="1294723"/>
            <a:ext cx="1876851" cy="3338332"/>
          </a:xfrm>
          <a:prstGeom prst="rect">
            <a:avLst/>
          </a:prstGeom>
          <a:noFill/>
          <a:ln>
            <a:noFill/>
          </a:ln>
          <a:effectLst>
            <a:outerShdw algn="t" blurRad="50800" dir="5400000" dist="76200" rotWithShape="0">
              <a:srgbClr val="000000">
                <a:alpha val="40000"/>
              </a:srgbClr>
            </a:outerShdw>
          </a:effectLst>
        </p:spPr>
      </p:pic>
      <p:pic>
        <p:nvPicPr>
          <p:cNvPr xmlns:c="http://schemas.openxmlformats.org/drawingml/2006/chart" xmlns:pic="http://schemas.openxmlformats.org/drawingml/2006/picture" xmlns:dgm="http://schemas.openxmlformats.org/drawingml/2006/diagram" id="86" name="Google Shape;86;p17"/>
          <p:cNvPicPr xmlns:c="http://schemas.openxmlformats.org/drawingml/2006/chart" xmlns:pic="http://schemas.openxmlformats.org/drawingml/2006/picture" xmlns:dgm="http://schemas.openxmlformats.org/drawingml/2006/diagram" preferRelativeResize="0"/>
          <p:nvPr/>
        </p:nvPicPr>
        <p:blipFill xmlns:c="http://schemas.openxmlformats.org/drawingml/2006/chart" xmlns:pic="http://schemas.openxmlformats.org/drawingml/2006/picture" xmlns:dgm="http://schemas.openxmlformats.org/drawingml/2006/diagram">
          <a:blip r:embed="rId4"/>
          <a:stretch>
            <a:fillRect/>
          </a:stretch>
        </p:blipFill>
        <p:spPr xmlns:c="http://schemas.openxmlformats.org/drawingml/2006/chart" xmlns:pic="http://schemas.openxmlformats.org/drawingml/2006/picture" xmlns:dgm="http://schemas.openxmlformats.org/drawingml/2006/diagram">
          <a:xfrm>
            <a:off x="665270" y="1294723"/>
            <a:ext cx="1876868" cy="3338332"/>
          </a:xfrm>
          <a:prstGeom prst="rect">
            <a:avLst/>
          </a:prstGeom>
          <a:noFill/>
          <a:ln w="38100">
            <a:noFill/>
          </a:ln>
          <a:effectLst>
            <a:outerShdw algn="t" blurRad="50800" dir="5400000" dist="76200" rotWithShape="0">
              <a:srgbClr val="000000">
                <a:alpha val="40000"/>
              </a:srgbClr>
            </a:outerShdw>
            <a:softEdge rad="0"/>
          </a:effectLst>
        </p:spPr>
      </p:pic>
      <p:pic>
        <p:nvPicPr>
          <p:cNvPr xmlns:c="http://schemas.openxmlformats.org/drawingml/2006/chart" xmlns:pic="http://schemas.openxmlformats.org/drawingml/2006/picture" xmlns:dgm="http://schemas.openxmlformats.org/drawingml/2006/diagram" id="87" name="Google Shape;87;p17"/>
          <p:cNvPicPr xmlns:c="http://schemas.openxmlformats.org/drawingml/2006/chart" xmlns:pic="http://schemas.openxmlformats.org/drawingml/2006/picture" xmlns:dgm="http://schemas.openxmlformats.org/drawingml/2006/diagram" preferRelativeResize="0"/>
          <p:nvPr/>
        </p:nvPicPr>
        <p:blipFill xmlns:c="http://schemas.openxmlformats.org/drawingml/2006/chart" xmlns:pic="http://schemas.openxmlformats.org/drawingml/2006/picture" xmlns:dgm="http://schemas.openxmlformats.org/drawingml/2006/diagram">
          <a:blip r:embed="rId5"/>
          <a:stretch>
            <a:fillRect/>
          </a:stretch>
        </p:blipFill>
        <p:spPr xmlns:c="http://schemas.openxmlformats.org/drawingml/2006/chart" xmlns:pic="http://schemas.openxmlformats.org/drawingml/2006/picture" xmlns:dgm="http://schemas.openxmlformats.org/drawingml/2006/diagram">
          <a:xfrm>
            <a:off x="3424018" y="1294753"/>
            <a:ext cx="1876851" cy="3338302"/>
          </a:xfrm>
          <a:prstGeom prst="rect">
            <a:avLst/>
          </a:prstGeom>
          <a:noFill/>
          <a:ln>
            <a:noFill/>
          </a:ln>
          <a:effectLst>
            <a:outerShdw algn="t" blurRad="50800" dir="5400000" dist="76200" rotWithShape="0">
              <a:srgbClr val="000000">
                <a:alpha val="40000"/>
              </a:srgbClr>
            </a:outerShdw>
          </a:effectLst>
        </p:spPr>
      </p:pic>
      <p:sp>
        <p:nvSpPr>
          <p:cNvPr xmlns:c="http://schemas.openxmlformats.org/drawingml/2006/chart" xmlns:pic="http://schemas.openxmlformats.org/drawingml/2006/picture" xmlns:dgm="http://schemas.openxmlformats.org/drawingml/2006/diagram" id="5" name="Google Shape;79;p16"/>
          <p:cNvSpPr xmlns:c="http://schemas.openxmlformats.org/drawingml/2006/chart" xmlns:pic="http://schemas.openxmlformats.org/drawingml/2006/picture" xmlns:dgm="http://schemas.openxmlformats.org/drawingml/2006/diagram" txBox="1">
            <a:spLocks noGrp="1"/>
          </p:cNvSpPr>
          <p:nvPr>
            <p:ph type="title"/>
          </p:nvPr>
        </p:nvSpPr>
        <p:spPr xmlns:c="http://schemas.openxmlformats.org/drawingml/2006/chart" xmlns:pic="http://schemas.openxmlformats.org/drawingml/2006/picture" xmlns:dgm="http://schemas.openxmlformats.org/drawingml/2006/diagram">
          <a:xfrm>
            <a:off x="978787" y="269886"/>
            <a:ext cx="8520600" cy="572700"/>
          </a:xfrm>
          <a:prstGeom prst="rect">
            <a:avLst/>
          </a:prstGeom>
        </p:spPr>
        <p:txBody xmlns:c="http://schemas.openxmlformats.org/drawingml/2006/chart" xmlns:pic="http://schemas.openxmlformats.org/drawingml/2006/picture" xmlns:dgm="http://schemas.openxmlformats.org/drawingml/2006/diagram">
          <a:bodyPr anchor="t" anchorCtr="0" bIns="91425" lIns="91425" rIns="91425" spcFirstLastPara="1" tIns="91425" wrap="square">
            <a:noAutofit/>
          </a:bodyPr>
          <a:lstStyle/>
          <a:p>
            <a:pPr algn="l" indent="0" lvl="0" marL="0" rtl="0">
              <a:spcBef>
                <a:spcPts val="0"/>
              </a:spcBef>
              <a:spcAft>
                <a:spcPts val="0"/>
              </a:spcAft>
              <a:buNone/>
            </a:pPr>
            <a:r>
              <a:rPr dirty="0" lang="en-US" smtClean="0" sz="3600">
                <a:solidFill>
                  <a:srgbClr val="00B0F0"/>
                </a:solidFill>
                <a:uFillTx/>
                <a:latin charset="-79" typeface="Arial Hebrew"/>
                <a:ea charset="-79" typeface="Arial Hebrew"/>
                <a:cs charset="-79" typeface="Arial Hebrew"/>
              </a:rPr>
              <a:t>User Login</a:t>
            </a:r>
            <a:endParaRPr dirty="0" sz="3600">
              <a:solidFill>
                <a:srgbClr val="00B0F0"/>
              </a:solidFill>
              <a:uFillTx/>
              <a:latin charset="-79" typeface="Arial Hebrew"/>
              <a:ea charset="-79" typeface="Arial Hebrew"/>
              <a:cs charset="-79" typeface="Arial Hebrew"/>
            </a:endParaRPr>
          </a:p>
        </p:txBody>
      </p:sp>
      <p:cxnSp>
        <p:nvCxnSpPr>
          <p:cNvPr xmlns:c="http://schemas.openxmlformats.org/drawingml/2006/chart" xmlns:pic="http://schemas.openxmlformats.org/drawingml/2006/picture" xmlns:dgm="http://schemas.openxmlformats.org/drawingml/2006/diagram" id="3" name="Straight Connector 2"/>
          <p:cNvCxnSpPr xmlns:c="http://schemas.openxmlformats.org/drawingml/2006/chart" xmlns:pic="http://schemas.openxmlformats.org/drawingml/2006/picture" xmlns:dgm="http://schemas.openxmlformats.org/drawingml/2006/diagram"/>
          <p:nvPr/>
        </p:nvCxnSpPr>
        <p:spPr xmlns:c="http://schemas.openxmlformats.org/drawingml/2006/chart" xmlns:pic="http://schemas.openxmlformats.org/drawingml/2006/picture" xmlns:dgm="http://schemas.openxmlformats.org/drawingml/2006/diagram">
          <a:xfrm>
            <a:off x="3176883" y="630376"/>
            <a:ext cx="5095597" cy="0"/>
          </a:xfrm>
          <a:prstGeom prst="line">
            <a:avLst/>
          </a:prstGeom>
          <a:ln w="25400"/>
        </p:spPr>
        <p:style xmlns:c="http://schemas.openxmlformats.org/drawingml/2006/chart" xmlns:pic="http://schemas.openxmlformats.org/drawingml/2006/picture" xmlns:dgm="http://schemas.openxmlformats.org/drawingml/2006/diagram">
          <a:lnRef idx="1">
            <a:schemeClr val="accent1"/>
          </a:lnRef>
          <a:fillRef idx="0">
            <a:schemeClr val="accent1"/>
          </a:fillRef>
          <a:effectRef idx="0">
            <a:schemeClr val="accent1"/>
          </a:effectRef>
          <a:fontRef idx="minor">
            <a:schemeClr val="tx1"/>
          </a:fontRef>
        </p:style>
      </p:cxnSp>
      <p:cxnSp>
        <p:nvCxnSpPr>
          <p:cNvPr xmlns:c="http://schemas.openxmlformats.org/drawingml/2006/chart" xmlns:pic="http://schemas.openxmlformats.org/drawingml/2006/picture" xmlns:dgm="http://schemas.openxmlformats.org/drawingml/2006/diagram" id="9" name="Straight Connector 8"/>
          <p:cNvCxnSpPr xmlns:c="http://schemas.openxmlformats.org/drawingml/2006/chart" xmlns:pic="http://schemas.openxmlformats.org/drawingml/2006/picture" xmlns:dgm="http://schemas.openxmlformats.org/drawingml/2006/diagram"/>
          <p:nvPr/>
        </p:nvCxnSpPr>
        <p:spPr xmlns:c="http://schemas.openxmlformats.org/drawingml/2006/chart" xmlns:pic="http://schemas.openxmlformats.org/drawingml/2006/picture" xmlns:dgm="http://schemas.openxmlformats.org/drawingml/2006/diagram">
          <a:xfrm>
            <a:off x="351305" y="618019"/>
            <a:ext cx="578054" cy="0"/>
          </a:xfrm>
          <a:prstGeom prst="line">
            <a:avLst/>
          </a:prstGeom>
          <a:ln w="25400"/>
        </p:spPr>
        <p:style xmlns:c="http://schemas.openxmlformats.org/drawingml/2006/chart" xmlns:pic="http://schemas.openxmlformats.org/drawingml/2006/picture" xmlns:dgm="http://schemas.openxmlformats.org/drawingml/2006/diagram">
          <a:lnRef idx="1">
            <a:schemeClr val="accent1"/>
          </a:lnRef>
          <a:fillRef idx="0">
            <a:schemeClr val="accent1"/>
          </a:fillRef>
          <a:effectRef idx="0">
            <a:schemeClr val="accent1"/>
          </a:effectRef>
          <a:fontRef idx="minor">
            <a:schemeClr val="tx1"/>
          </a:fontRef>
        </p:style>
      </p:cxnSp>
    </p:spTree>
  </p:cSld>
  <p:clrMapOvr xmlns:c="http://schemas.openxmlformats.org/drawingml/2006/chart" xmlns:pic="http://schemas.openxmlformats.org/drawingml/2006/picture" xmlns:dgm="http://schemas.openxmlformats.org/drawingml/2006/diagram">
    <a:masterClrMapping/>
  </p:clrMapOvr>
  <p:timing>
    <p:tnLst>
      <p:par>
        <p:cTn dur="indefinite" id="1" nodeType="tmRoot" restart="never"/>
      </p:par>
    </p:tnLst>
  </p:timing>
</p:sld>
</file>

<file path=ppt/slides/slide8.xml><?xml version="1.0" encoding="utf-8"?>
<p:sld xmlns:a="http://schemas.openxmlformats.org/drawingml/2006/main" xmlns:p="http://schemas.openxmlformats.org/presentationml/2006/main" xmlns:s="http://schemas.openxmlformats.org/officeDocument/2006/sharedTypes" xmlns:r="http://schemas.openxmlformats.org/officeDocument/2006/relationships">
  <p:cSld>
    <p:bg>
      <p:bgPr>
        <a:solidFill>
          <a:srgbClr val="FFFFFF"/>
        </a:solidFill>
        <a:effectLst/>
      </p:bgPr>
    </p:bg>
    <p:spTree>
      <p:nvGrpSpPr>
        <p:cNvPr xmlns:c="http://schemas.openxmlformats.org/drawingml/2006/chart" xmlns:pic="http://schemas.openxmlformats.org/drawingml/2006/picture" xmlns:dgm="http://schemas.openxmlformats.org/drawingml/2006/diagram" id="1" name="Shape 84"/>
        <p:cNvGrpSpPr xmlns:c="http://schemas.openxmlformats.org/drawingml/2006/chart" xmlns:pic="http://schemas.openxmlformats.org/drawingml/2006/picture" xmlns:dgm="http://schemas.openxmlformats.org/drawingml/2006/diagram"/>
        <p:nvPr/>
      </p:nvGrpSpPr>
      <p:grpSpPr xmlns:c="http://schemas.openxmlformats.org/drawingml/2006/chart" xmlns:pic="http://schemas.openxmlformats.org/drawingml/2006/picture" xmlns:dgm="http://schemas.openxmlformats.org/drawingml/2006/diagram">
        <a:xfrm>
          <a:off x="0" y="0"/>
          <a:ext cx="0" cy="0"/>
          <a:chOff x="0" y="0"/>
          <a:chExt cx="0" cy="0"/>
        </a:xfrm>
      </p:grpSpPr>
      <p:sp>
        <p:nvSpPr>
          <p:cNvPr xmlns:c="http://schemas.openxmlformats.org/drawingml/2006/chart" xmlns:pic="http://schemas.openxmlformats.org/drawingml/2006/picture" xmlns:dgm="http://schemas.openxmlformats.org/drawingml/2006/diagram" id="5" name="Google Shape;79;p16"/>
          <p:cNvSpPr xmlns:c="http://schemas.openxmlformats.org/drawingml/2006/chart" xmlns:pic="http://schemas.openxmlformats.org/drawingml/2006/picture" xmlns:dgm="http://schemas.openxmlformats.org/drawingml/2006/diagram" txBox="1">
            <a:spLocks noGrp="1"/>
          </p:cNvSpPr>
          <p:nvPr>
            <p:ph type="title"/>
          </p:nvPr>
        </p:nvSpPr>
        <p:spPr xmlns:c="http://schemas.openxmlformats.org/drawingml/2006/chart" xmlns:pic="http://schemas.openxmlformats.org/drawingml/2006/picture" xmlns:dgm="http://schemas.openxmlformats.org/drawingml/2006/diagram">
          <a:xfrm>
            <a:off x="351305" y="264341"/>
            <a:ext cx="8520600" cy="572700"/>
          </a:xfrm>
          <a:prstGeom prst="rect">
            <a:avLst/>
          </a:prstGeom>
        </p:spPr>
        <p:txBody xmlns:c="http://schemas.openxmlformats.org/drawingml/2006/chart" xmlns:pic="http://schemas.openxmlformats.org/drawingml/2006/picture" xmlns:dgm="http://schemas.openxmlformats.org/drawingml/2006/diagram">
          <a:bodyPr anchor="t" anchorCtr="0" bIns="91425" lIns="91425" rIns="91425" spcFirstLastPara="1" tIns="91425" wrap="square">
            <a:noAutofit/>
          </a:bodyPr>
          <a:lstStyle/>
          <a:p>
            <a:pPr algn="l" indent="0" lvl="0" marL="0" rtl="0">
              <a:spcBef>
                <a:spcPts val="0"/>
              </a:spcBef>
              <a:spcAft>
                <a:spcPts val="0"/>
              </a:spcAft>
              <a:buNone/>
            </a:pPr>
            <a:r>
              <a:rPr dirty="0" lang="en-US" smtClean="0" sz="3600">
                <a:solidFill>
                  <a:srgbClr val="00B0F0"/>
                </a:solidFill>
                <a:uFillTx/>
                <a:latin charset="-79" typeface="Arial Hebrew"/>
                <a:ea charset="-79" typeface="Arial Hebrew"/>
                <a:cs charset="-79" typeface="Arial Hebrew"/>
              </a:rPr>
              <a:t>Firebase Authorization System</a:t>
            </a:r>
            <a:endParaRPr dirty="0" sz="3600">
              <a:solidFill>
                <a:srgbClr val="00B0F0"/>
              </a:solidFill>
              <a:uFillTx/>
              <a:latin charset="-79" typeface="Arial Hebrew"/>
              <a:ea charset="-79" typeface="Arial Hebrew"/>
              <a:cs charset="-79" typeface="Arial Hebrew"/>
            </a:endParaRPr>
          </a:p>
        </p:txBody>
      </p:sp>
      <p:pic>
        <p:nvPicPr>
          <p:cNvPr xmlns:c="http://schemas.openxmlformats.org/drawingml/2006/chart" xmlns:pic="http://schemas.openxmlformats.org/drawingml/2006/picture" xmlns:dgm="http://schemas.openxmlformats.org/drawingml/2006/diagram" id="6" name="Picture 5"/>
          <p:cNvPicPr xmlns:c="http://schemas.openxmlformats.org/drawingml/2006/chart" xmlns:pic="http://schemas.openxmlformats.org/drawingml/2006/picture" xmlns:dgm="http://schemas.openxmlformats.org/drawingml/2006/diagram">
            <a:picLocks noChangeAspect="1"/>
          </p:cNvPicPr>
          <p:nvPr/>
        </p:nvPicPr>
        <p:blipFill xmlns:c="http://schemas.openxmlformats.org/drawingml/2006/chart" xmlns:pic="http://schemas.openxmlformats.org/drawingml/2006/picture" xmlns:dgm="http://schemas.openxmlformats.org/drawingml/2006/diagram">
          <a:blip r:embed="rId3"/>
          <a:stretch>
            <a:fillRect/>
          </a:stretch>
        </p:blipFill>
        <p:spPr xmlns:c="http://schemas.openxmlformats.org/drawingml/2006/chart" xmlns:pic="http://schemas.openxmlformats.org/drawingml/2006/picture" xmlns:dgm="http://schemas.openxmlformats.org/drawingml/2006/diagram">
          <a:xfrm rot="21242242">
            <a:off x="6513770" y="1206826"/>
            <a:ext cx="2331386" cy="2267803"/>
          </a:xfrm>
          <a:prstGeom prst="rect">
            <a:avLst/>
          </a:prstGeom>
        </p:spPr>
      </p:pic>
      <p:pic>
        <p:nvPicPr>
          <p:cNvPr xmlns:c="http://schemas.openxmlformats.org/drawingml/2006/chart" xmlns:pic="http://schemas.openxmlformats.org/drawingml/2006/picture" xmlns:dgm="http://schemas.openxmlformats.org/drawingml/2006/diagram" id="7" name="Picture 6"/>
          <p:cNvPicPr xmlns:c="http://schemas.openxmlformats.org/drawingml/2006/chart" xmlns:pic="http://schemas.openxmlformats.org/drawingml/2006/picture" xmlns:dgm="http://schemas.openxmlformats.org/drawingml/2006/diagram">
            <a:picLocks noChangeAspect="1"/>
          </p:cNvPicPr>
          <p:nvPr/>
        </p:nvPicPr>
        <p:blipFill xmlns:c="http://schemas.openxmlformats.org/drawingml/2006/chart" xmlns:pic="http://schemas.openxmlformats.org/drawingml/2006/picture" xmlns:dgm="http://schemas.openxmlformats.org/drawingml/2006/diagram">
          <a:blip r:embed="rId4"/>
          <a:stretch>
            <a:fillRect/>
          </a:stretch>
        </p:blipFill>
        <p:spPr xmlns:c="http://schemas.openxmlformats.org/drawingml/2006/chart" xmlns:pic="http://schemas.openxmlformats.org/drawingml/2006/picture" xmlns:dgm="http://schemas.openxmlformats.org/drawingml/2006/diagram">
          <a:xfrm>
            <a:off x="351305" y="3838869"/>
            <a:ext cx="6240162" cy="932344"/>
          </a:xfrm>
          <a:prstGeom prst="rect">
            <a:avLst/>
          </a:prstGeom>
        </p:spPr>
      </p:pic>
      <p:sp>
        <p:nvSpPr>
          <p:cNvPr xmlns:c="http://schemas.openxmlformats.org/drawingml/2006/chart" xmlns:pic="http://schemas.openxmlformats.org/drawingml/2006/picture" xmlns:dgm="http://schemas.openxmlformats.org/drawingml/2006/diagram" id="8" name="TextBox 7"/>
          <p:cNvSpPr xmlns:c="http://schemas.openxmlformats.org/drawingml/2006/chart" xmlns:pic="http://schemas.openxmlformats.org/drawingml/2006/picture" xmlns:dgm="http://schemas.openxmlformats.org/drawingml/2006/diagram" txBox="1">
            <a:spLocks/>
          </p:cNvSpPr>
          <p:nvPr/>
        </p:nvSpPr>
        <p:spPr xmlns:c="http://schemas.openxmlformats.org/drawingml/2006/chart" xmlns:pic="http://schemas.openxmlformats.org/drawingml/2006/picture" xmlns:dgm="http://schemas.openxmlformats.org/drawingml/2006/diagram">
          <a:xfrm>
            <a:off x="351305" y="963826"/>
            <a:ext cx="5745892" cy="2431435"/>
          </a:xfrm>
          <a:prstGeom prst="rect">
            <a:avLst/>
          </a:prstGeom>
          <a:noFill/>
        </p:spPr>
        <p:txBody xmlns:c="http://schemas.openxmlformats.org/drawingml/2006/chart" xmlns:pic="http://schemas.openxmlformats.org/drawingml/2006/picture" xmlns:dgm="http://schemas.openxmlformats.org/drawingml/2006/diagram">
          <a:bodyPr rtlCol="0" wrap="square">
            <a:spAutoFit/>
          </a:bodyPr>
          <a:lstStyle/>
          <a:p>
            <a:pPr indent="-285750" marL="285750">
              <a:buFont charset="0" typeface="Arial"/>
              <a:buChar char="•"/>
            </a:pPr>
            <a:endParaRPr dirty="0" lang="en-US" smtClean="0" sz="1900">
              <a:solidFill>
                <a:schemeClr val="accent3"/>
              </a:solidFill>
              <a:uFillTx/>
            </a:endParaRPr>
          </a:p>
          <a:p>
            <a:pPr indent="-285750" marL="285750">
              <a:buFont charset="0" typeface="Arial"/>
              <a:buChar char="•"/>
            </a:pPr>
            <a:r>
              <a:rPr dirty="0" lang="en-US" sz="1900">
                <a:solidFill>
                  <a:schemeClr val="accent3"/>
                </a:solidFill>
                <a:uFillTx/>
              </a:rPr>
              <a:t>The Firebase Authentication SDK </a:t>
            </a:r>
            <a:endParaRPr dirty="0" lang="en-US" smtClean="0" sz="1900">
              <a:solidFill>
                <a:schemeClr val="accent3"/>
              </a:solidFill>
              <a:uFillTx/>
            </a:endParaRPr>
          </a:p>
          <a:p>
            <a:pPr indent="-285750" marL="285750">
              <a:buFont charset="0" typeface="Arial"/>
              <a:buChar char="•"/>
            </a:pPr>
            <a:r>
              <a:rPr dirty="0" lang="en-US" smtClean="0" sz="1900">
                <a:solidFill>
                  <a:schemeClr val="accent3"/>
                </a:solidFill>
                <a:uFillTx/>
              </a:rPr>
              <a:t>Authenticate </a:t>
            </a:r>
            <a:r>
              <a:rPr dirty="0" lang="en-US" sz="1900">
                <a:solidFill>
                  <a:schemeClr val="accent3"/>
                </a:solidFill>
                <a:uFillTx/>
              </a:rPr>
              <a:t>users with their email addresses and passwords. </a:t>
            </a:r>
            <a:endParaRPr dirty="0" lang="en-US" smtClean="0" sz="1900">
              <a:solidFill>
                <a:schemeClr val="accent3"/>
              </a:solidFill>
              <a:uFillTx/>
            </a:endParaRPr>
          </a:p>
          <a:p>
            <a:pPr indent="-285750" marL="285750">
              <a:buFont charset="0" typeface="Arial"/>
              <a:buChar char="•"/>
            </a:pPr>
            <a:endParaRPr dirty="0" lang="en-US" sz="1900">
              <a:solidFill>
                <a:schemeClr val="accent3"/>
              </a:solidFill>
              <a:uFillTx/>
            </a:endParaRPr>
          </a:p>
          <a:p>
            <a:pPr indent="-285750" marL="285750">
              <a:buFont charset="0" typeface="Arial"/>
              <a:buChar char="•"/>
            </a:pPr>
            <a:r>
              <a:rPr dirty="0" lang="en-US" sz="1900">
                <a:solidFill>
                  <a:schemeClr val="accent3"/>
                </a:solidFill>
                <a:uFillTx/>
              </a:rPr>
              <a:t>Firebase Authentication </a:t>
            </a:r>
            <a:r>
              <a:rPr dirty="0" lang="en-US" smtClean="0" sz="1900">
                <a:solidFill>
                  <a:schemeClr val="accent3"/>
                </a:solidFill>
                <a:uFillTx/>
              </a:rPr>
              <a:t>uses a easy-to-use </a:t>
            </a:r>
            <a:r>
              <a:rPr dirty="0" lang="en-US" sz="1900">
                <a:solidFill>
                  <a:schemeClr val="accent3"/>
                </a:solidFill>
                <a:uFillTx/>
              </a:rPr>
              <a:t>SDKs, and ready-made UI libraries to authenticate users to </a:t>
            </a:r>
            <a:r>
              <a:rPr dirty="0" lang="en-US" smtClean="0" sz="1900">
                <a:solidFill>
                  <a:schemeClr val="accent3"/>
                </a:solidFill>
                <a:uFillTx/>
              </a:rPr>
              <a:t>the app</a:t>
            </a:r>
          </a:p>
        </p:txBody>
      </p:sp>
    </p:spTree>
  </p:cSld>
  <p:clrMapOvr xmlns:c="http://schemas.openxmlformats.org/drawingml/2006/chart" xmlns:pic="http://schemas.openxmlformats.org/drawingml/2006/picture" xmlns:dgm="http://schemas.openxmlformats.org/drawingml/2006/diagram">
    <a:masterClrMapping/>
  </p:clrMapOvr>
  <p:timing>
    <p:tnLst>
      <p:par>
        <p:cTn dur="indefinite" id="1" nodeType="tmRoot" restart="never"/>
      </p:par>
    </p:tnLst>
  </p:timing>
</p:sld>
</file>

<file path=ppt/slides/slide9.xml><?xml version="1.0" encoding="utf-8"?>
<p:sld xmlns:a="http://schemas.openxmlformats.org/drawingml/2006/main" xmlns:p="http://schemas.openxmlformats.org/presentationml/2006/main" xmlns:s="http://schemas.openxmlformats.org/officeDocument/2006/sharedTypes" xmlns:r="http://schemas.openxmlformats.org/officeDocument/2006/relationships">
  <p:cSld>
    <p:bg>
      <p:bgPr>
        <a:solidFill>
          <a:srgbClr val="FFFFFF"/>
        </a:solidFill>
        <a:effectLst/>
      </p:bgPr>
    </p:bg>
    <p:spTree>
      <p:nvGrpSpPr>
        <p:cNvPr xmlns:c="http://schemas.openxmlformats.org/drawingml/2006/chart" xmlns:pic="http://schemas.openxmlformats.org/drawingml/2006/picture" xmlns:dgm="http://schemas.openxmlformats.org/drawingml/2006/diagram" id="1" name="Shape 84"/>
        <p:cNvGrpSpPr xmlns:c="http://schemas.openxmlformats.org/drawingml/2006/chart" xmlns:pic="http://schemas.openxmlformats.org/drawingml/2006/picture" xmlns:dgm="http://schemas.openxmlformats.org/drawingml/2006/diagram"/>
        <p:nvPr/>
      </p:nvGrpSpPr>
      <p:grpSpPr xmlns:c="http://schemas.openxmlformats.org/drawingml/2006/chart" xmlns:pic="http://schemas.openxmlformats.org/drawingml/2006/picture" xmlns:dgm="http://schemas.openxmlformats.org/drawingml/2006/diagram">
        <a:xfrm>
          <a:off x="0" y="0"/>
          <a:ext cx="0" cy="0"/>
          <a:chOff x="0" y="0"/>
          <a:chExt cx="0" cy="0"/>
        </a:xfrm>
      </p:grpSpPr>
      <p:sp>
        <p:nvSpPr>
          <p:cNvPr xmlns:c="http://schemas.openxmlformats.org/drawingml/2006/chart" xmlns:pic="http://schemas.openxmlformats.org/drawingml/2006/picture" xmlns:dgm="http://schemas.openxmlformats.org/drawingml/2006/diagram" id="5" name="Google Shape;79;p16"/>
          <p:cNvSpPr xmlns:c="http://schemas.openxmlformats.org/drawingml/2006/chart" xmlns:pic="http://schemas.openxmlformats.org/drawingml/2006/picture" xmlns:dgm="http://schemas.openxmlformats.org/drawingml/2006/diagram" txBox="1">
            <a:spLocks noGrp="1"/>
          </p:cNvSpPr>
          <p:nvPr>
            <p:ph type="title"/>
          </p:nvPr>
        </p:nvSpPr>
        <p:spPr xmlns:c="http://schemas.openxmlformats.org/drawingml/2006/chart" xmlns:pic="http://schemas.openxmlformats.org/drawingml/2006/picture" xmlns:dgm="http://schemas.openxmlformats.org/drawingml/2006/diagram">
          <a:xfrm>
            <a:off x="1151782" y="269886"/>
            <a:ext cx="8520600" cy="572700"/>
          </a:xfrm>
          <a:prstGeom prst="rect">
            <a:avLst/>
          </a:prstGeom>
        </p:spPr>
        <p:txBody xmlns:c="http://schemas.openxmlformats.org/drawingml/2006/chart" xmlns:pic="http://schemas.openxmlformats.org/drawingml/2006/picture" xmlns:dgm="http://schemas.openxmlformats.org/drawingml/2006/diagram">
          <a:bodyPr anchor="t" anchorCtr="0" bIns="91425" lIns="91425" rIns="91425" spcFirstLastPara="1" tIns="91425" wrap="square">
            <a:noAutofit/>
          </a:bodyPr>
          <a:lstStyle/>
          <a:p>
            <a:pPr algn="l" indent="0" lvl="0" marL="0" rtl="0">
              <a:spcBef>
                <a:spcPts val="0"/>
              </a:spcBef>
              <a:spcAft>
                <a:spcPts val="0"/>
              </a:spcAft>
              <a:buNone/>
            </a:pPr>
            <a:r>
              <a:rPr dirty="0" lang="en-US" smtClean="0" sz="3600">
                <a:solidFill>
                  <a:srgbClr val="00B0F0"/>
                </a:solidFill>
                <a:uFillTx/>
                <a:latin charset="-79" typeface="Arial Hebrew"/>
                <a:ea charset="-79" typeface="Arial Hebrew"/>
                <a:cs charset="-79" typeface="Arial Hebrew"/>
              </a:rPr>
              <a:t>Announcements</a:t>
            </a:r>
            <a:endParaRPr dirty="0" sz="3600">
              <a:solidFill>
                <a:srgbClr val="00B0F0"/>
              </a:solidFill>
              <a:uFillTx/>
              <a:latin charset="-79" typeface="Arial Hebrew"/>
              <a:ea charset="-79" typeface="Arial Hebrew"/>
              <a:cs charset="-79" typeface="Arial Hebrew"/>
            </a:endParaRPr>
          </a:p>
        </p:txBody>
      </p:sp>
      <p:cxnSp>
        <p:nvCxnSpPr>
          <p:cNvPr xmlns:c="http://schemas.openxmlformats.org/drawingml/2006/chart" xmlns:pic="http://schemas.openxmlformats.org/drawingml/2006/picture" xmlns:dgm="http://schemas.openxmlformats.org/drawingml/2006/diagram" id="3" name="Straight Connector 2"/>
          <p:cNvCxnSpPr xmlns:c="http://schemas.openxmlformats.org/drawingml/2006/chart" xmlns:pic="http://schemas.openxmlformats.org/drawingml/2006/picture" xmlns:dgm="http://schemas.openxmlformats.org/drawingml/2006/diagram"/>
          <p:nvPr/>
        </p:nvCxnSpPr>
        <p:spPr xmlns:c="http://schemas.openxmlformats.org/drawingml/2006/chart" xmlns:pic="http://schemas.openxmlformats.org/drawingml/2006/picture" xmlns:dgm="http://schemas.openxmlformats.org/drawingml/2006/diagram">
          <a:xfrm>
            <a:off x="4411362" y="630376"/>
            <a:ext cx="3861118" cy="0"/>
          </a:xfrm>
          <a:prstGeom prst="line">
            <a:avLst/>
          </a:prstGeom>
          <a:ln w="25400"/>
        </p:spPr>
        <p:style xmlns:c="http://schemas.openxmlformats.org/drawingml/2006/chart" xmlns:pic="http://schemas.openxmlformats.org/drawingml/2006/picture" xmlns:dgm="http://schemas.openxmlformats.org/drawingml/2006/diagram">
          <a:lnRef idx="1">
            <a:schemeClr val="accent1"/>
          </a:lnRef>
          <a:fillRef idx="0">
            <a:schemeClr val="accent1"/>
          </a:fillRef>
          <a:effectRef idx="0">
            <a:schemeClr val="accent1"/>
          </a:effectRef>
          <a:fontRef idx="minor">
            <a:schemeClr val="tx1"/>
          </a:fontRef>
        </p:style>
      </p:cxnSp>
      <p:cxnSp>
        <p:nvCxnSpPr>
          <p:cNvPr xmlns:c="http://schemas.openxmlformats.org/drawingml/2006/chart" xmlns:pic="http://schemas.openxmlformats.org/drawingml/2006/picture" xmlns:dgm="http://schemas.openxmlformats.org/drawingml/2006/diagram" id="9" name="Straight Connector 8"/>
          <p:cNvCxnSpPr xmlns:c="http://schemas.openxmlformats.org/drawingml/2006/chart" xmlns:pic="http://schemas.openxmlformats.org/drawingml/2006/picture" xmlns:dgm="http://schemas.openxmlformats.org/drawingml/2006/diagram"/>
          <p:nvPr/>
        </p:nvCxnSpPr>
        <p:spPr xmlns:c="http://schemas.openxmlformats.org/drawingml/2006/chart" xmlns:pic="http://schemas.openxmlformats.org/drawingml/2006/picture" xmlns:dgm="http://schemas.openxmlformats.org/drawingml/2006/diagram">
          <a:xfrm>
            <a:off x="351305" y="618019"/>
            <a:ext cx="800477" cy="0"/>
          </a:xfrm>
          <a:prstGeom prst="line">
            <a:avLst/>
          </a:prstGeom>
          <a:ln w="25400"/>
        </p:spPr>
        <p:style xmlns:c="http://schemas.openxmlformats.org/drawingml/2006/chart" xmlns:pic="http://schemas.openxmlformats.org/drawingml/2006/picture" xmlns:dgm="http://schemas.openxmlformats.org/drawingml/2006/diagram">
          <a:lnRef idx="1">
            <a:schemeClr val="accent1"/>
          </a:lnRef>
          <a:fillRef idx="0">
            <a:schemeClr val="accent1"/>
          </a:fillRef>
          <a:effectRef idx="0">
            <a:schemeClr val="accent1"/>
          </a:effectRef>
          <a:fontRef idx="minor">
            <a:schemeClr val="tx1"/>
          </a:fontRef>
        </p:style>
      </p:cxnSp>
      <p:sp>
        <p:nvSpPr>
          <p:cNvPr xmlns:c="http://schemas.openxmlformats.org/drawingml/2006/chart" xmlns:pic="http://schemas.openxmlformats.org/drawingml/2006/picture" xmlns:dgm="http://schemas.openxmlformats.org/drawingml/2006/diagram" id="8" name="TextBox 7"/>
          <p:cNvSpPr xmlns:c="http://schemas.openxmlformats.org/drawingml/2006/chart" xmlns:pic="http://schemas.openxmlformats.org/drawingml/2006/picture" xmlns:dgm="http://schemas.openxmlformats.org/drawingml/2006/diagram" txBox="1">
            <a:spLocks/>
          </p:cNvSpPr>
          <p:nvPr/>
        </p:nvSpPr>
        <p:spPr xmlns:c="http://schemas.openxmlformats.org/drawingml/2006/chart" xmlns:pic="http://schemas.openxmlformats.org/drawingml/2006/picture" xmlns:dgm="http://schemas.openxmlformats.org/drawingml/2006/diagram">
          <a:xfrm>
            <a:off x="351305" y="1190719"/>
            <a:ext cx="4621427" cy="1015663"/>
          </a:xfrm>
          <a:prstGeom prst="rect">
            <a:avLst/>
          </a:prstGeom>
          <a:noFill/>
        </p:spPr>
        <p:txBody xmlns:c="http://schemas.openxmlformats.org/drawingml/2006/chart" xmlns:pic="http://schemas.openxmlformats.org/drawingml/2006/picture" xmlns:dgm="http://schemas.openxmlformats.org/drawingml/2006/diagram">
          <a:bodyPr rtlCol="0" wrap="square">
            <a:spAutoFit/>
          </a:bodyPr>
          <a:lstStyle/>
          <a:p>
            <a:pPr indent="-285750" marL="285750">
              <a:buFont charset="0" typeface="Arial"/>
              <a:buChar char="•"/>
            </a:pPr>
            <a:r>
              <a:rPr dirty="0" lang="en-US" smtClean="0" sz="2000">
                <a:solidFill>
                  <a:schemeClr val="accent3"/>
                </a:solidFill>
                <a:uFillTx/>
              </a:rPr>
              <a:t>Daily </a:t>
            </a:r>
            <a:r>
              <a:rPr dirty="0" err="1" lang="en-US" smtClean="0" sz="2000">
                <a:solidFill>
                  <a:schemeClr val="accent3"/>
                </a:solidFill>
                <a:uFillTx/>
              </a:rPr>
              <a:t>HowlerTV</a:t>
            </a:r>
            <a:r>
              <a:rPr dirty="0" lang="en-US" smtClean="0" sz="2000">
                <a:solidFill>
                  <a:schemeClr val="accent3"/>
                </a:solidFill>
                <a:uFillTx/>
              </a:rPr>
              <a:t> morning broadcast</a:t>
            </a:r>
          </a:p>
          <a:p>
            <a:pPr indent="-285750" marL="285750">
              <a:buFont charset="0" typeface="Arial"/>
              <a:buChar char="•"/>
            </a:pPr>
            <a:r>
              <a:rPr dirty="0" lang="en-US" smtClean="0" sz="2000">
                <a:solidFill>
                  <a:schemeClr val="accent3"/>
                </a:solidFill>
                <a:uFillTx/>
              </a:rPr>
              <a:t>News and updates</a:t>
            </a:r>
          </a:p>
          <a:p>
            <a:pPr indent="-285750" marL="285750">
              <a:buFont charset="0" typeface="Arial"/>
              <a:buChar char="•"/>
            </a:pPr>
            <a:r>
              <a:rPr dirty="0" lang="en-US" smtClean="0" sz="2000">
                <a:solidFill>
                  <a:schemeClr val="accent3"/>
                </a:solidFill>
                <a:uFillTx/>
              </a:rPr>
              <a:t>Upcoming events </a:t>
            </a:r>
            <a:endParaRPr dirty="0" lang="en-US" sz="2000">
              <a:solidFill>
                <a:schemeClr val="accent3"/>
              </a:solidFill>
              <a:uFillTx/>
            </a:endParaRPr>
          </a:p>
        </p:txBody>
      </p:sp>
      <p:pic>
        <p:nvPicPr>
          <p:cNvPr xmlns:c="http://schemas.openxmlformats.org/drawingml/2006/chart" xmlns:pic="http://schemas.openxmlformats.org/drawingml/2006/picture" xmlns:dgm="http://schemas.openxmlformats.org/drawingml/2006/diagram" id="6" name="Picture 5"/>
          <p:cNvPicPr xmlns:c="http://schemas.openxmlformats.org/drawingml/2006/chart" xmlns:pic="http://schemas.openxmlformats.org/drawingml/2006/picture" xmlns:dgm="http://schemas.openxmlformats.org/drawingml/2006/diagram">
            <a:picLocks noChangeAspect="1"/>
          </p:cNvPicPr>
          <p:nvPr/>
        </p:nvPicPr>
        <p:blipFill xmlns:c="http://schemas.openxmlformats.org/drawingml/2006/chart" xmlns:pic="http://schemas.openxmlformats.org/drawingml/2006/picture" xmlns:dgm="http://schemas.openxmlformats.org/drawingml/2006/diagram">
          <a:blip r:embed="rId3"/>
          <a:stretch>
            <a:fillRect/>
          </a:stretch>
        </p:blipFill>
        <p:spPr xmlns:c="http://schemas.openxmlformats.org/drawingml/2006/chart" xmlns:pic="http://schemas.openxmlformats.org/drawingml/2006/picture" xmlns:dgm="http://schemas.openxmlformats.org/drawingml/2006/diagram">
          <a:xfrm>
            <a:off x="5901007" y="990867"/>
            <a:ext cx="2217381" cy="3814136"/>
          </a:xfrm>
          <a:prstGeom prst="rect">
            <a:avLst/>
          </a:prstGeom>
        </p:spPr>
      </p:pic>
    </p:spTree>
  </p:cSld>
  <p:clrMapOvr xmlns:c="http://schemas.openxmlformats.org/drawingml/2006/chart" xmlns:pic="http://schemas.openxmlformats.org/drawingml/2006/picture" xmlns:dgm="http://schemas.openxmlformats.org/drawingml/2006/diagram">
    <a:masterClrMapping/>
  </p:clrMapOvr>
  <p:timing>
    <p:tnLst>
      <p:par>
        <p:cTn dur="indefinite" id="1" nodeType="tmRoot" restart="never"/>
      </p:par>
    </p:tnLst>
  </p:timing>
</p:sld>
</file>

<file path=ppt/theme/theme1.xml><?xml version="1.0" encoding="utf-8"?>
<a:theme xmlns:a="http://schemas.openxmlformats.org/drawingml/2006/main" xmlns:c="http://schemas.openxmlformats.org/drawingml/2006/chart" xmlns:pic="http://schemas.openxmlformats.org/drawingml/2006/picture" xmlns:dgm="http://schemas.openxmlformats.org/drawingml/2006/diagram" xmlns:p="http://schemas.openxmlformats.org/presentationml/2006/main" xmlns:s="http://schemas.openxmlformats.org/officeDocument/2006/sharedTypes" xmlns:r="http://schemas.openxmlformats.org/officeDocument/2006/relationships"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FF5252"/>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algn="ctr" cap="flat" cmpd="sng" w="9525">
          <a:solidFill>
            <a:schemeClr val="phClr">
              <a:shade val="95000"/>
              <a:satMod val="105000"/>
            </a:schemeClr>
          </a:solidFill>
          <a:prstDash val="solid"/>
        </a:ln>
        <a:ln algn="ctr" cap="flat" cmpd="sng" w="25400">
          <a:solidFill>
            <a:schemeClr val="phClr"/>
          </a:solidFill>
          <a:prstDash val="solid"/>
        </a:ln>
        <a:ln algn="ctr" cap="flat" cmpd="sng" w="38100">
          <a:solidFill>
            <a:schemeClr val="phClr"/>
          </a:solidFill>
          <a:prstDash val="solid"/>
        </a:ln>
      </a:lnStyleLst>
      <a:effectStyleLst>
        <a:effectStyle>
          <a:effectLst>
            <a:outerShdw blurRad="40000" dir="5400000" dist="20000" rotWithShape="0">
              <a:srgbClr val="000000">
                <a:alpha val="38000"/>
              </a:srgbClr>
            </a:outerShdw>
          </a:effectLst>
        </a:effectStyle>
        <a:effectStyle>
          <a:effectLst>
            <a:outerShdw blurRad="40000" dir="5400000" dist="23000" rotWithShape="0">
              <a:srgbClr val="000000">
                <a:alpha val="35000"/>
              </a:srgbClr>
            </a:outerShdw>
          </a:effectLst>
        </a:effectStyle>
        <a:effectStyle>
          <a:effectLst>
            <a:outerShdw blurRad="40000" dir="5400000" dist="23000" rotWithShape="0">
              <a:srgbClr val="000000">
                <a:alpha val="35000"/>
              </a:srgbClr>
            </a:outerShdw>
          </a:effectLst>
          <a:scene3d>
            <a:camera prst="orthographicFront">
              <a:rot lat="0" lon="0" rev="0"/>
            </a:camera>
            <a:lightRig dir="t" rig="threePt">
              <a:rot lat="0" lon="0" rev="1200000"/>
            </a:lightRig>
          </a:scene3d>
          <a:sp3d>
            <a:bevelT h="25400" w="635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b="180000" l="50000" r="50000" t="-80000"/>
          </a:path>
        </a:gradFill>
        <a:gradFill rotWithShape="1">
          <a:gsLst>
            <a:gs pos="0">
              <a:schemeClr val="phClr">
                <a:tint val="80000"/>
                <a:satMod val="300000"/>
              </a:schemeClr>
            </a:gs>
            <a:gs pos="100000">
              <a:schemeClr val="phClr">
                <a:shade val="30000"/>
                <a:satMod val="200000"/>
              </a:schemeClr>
            </a:gs>
          </a:gsLst>
          <a:path path="circle">
            <a:fillToRect b="50000" l="50000" r="50000" t="50000"/>
          </a:path>
        </a:gradFill>
      </a:bgFillStyleLst>
    </a:fmtScheme>
  </a:themeElements>
  <a:objectDefaults>
    <a:spDef>
      <a:spPr/>
      <a:bodyPr/>
      <a:lstStyle/>
      <a:style>
        <a:lnRef idx="1">
          <a:schemeClr val="accent1"/>
        </a:lnRef>
        <a:fillRef idx="1">
          <a:schemeClr val="accent1"/>
        </a:fillRef>
        <a:effectRef idx="1">
          <a:schemeClr val="accent1"/>
        </a:effectRef>
        <a:fontRef idx="minor">
          <a:schemeClr val="lt1"/>
        </a:fontRef>
      </a:style>
    </a:spDef>
    <a:lnDef>
      <a:spPr/>
      <a:bodyPr/>
      <a:lstStyle/>
      <a:style>
        <a:lnRef idx="1">
          <a:schemeClr val="accent1"/>
        </a:lnRef>
        <a:fillRef idx="0">
          <a:schemeClr val="accent1"/>
        </a:fillRef>
        <a:effectRef idx="1">
          <a:schemeClr val="accent1"/>
        </a:effectRef>
        <a:fontRef idx="minor">
          <a:schemeClr val="tx1"/>
        </a:fontRef>
      </a:style>
    </a:lnDef>
    <a:txDef>
      <a:spPr/>
      <a:bodyPr/>
      <a:lstStyle/>
    </a:txDef>
  </a:objectDefaults>
  <a:extraClrSchemeLst/>
</a:theme>
</file>

<file path=ppt/theme/theme2.xml><?xml version="1.0" encoding="utf-8"?>
<a:theme xmlns:a="http://schemas.openxmlformats.org/drawingml/2006/main" xmlns:c="http://schemas.openxmlformats.org/drawingml/2006/chart" xmlns:pic="http://schemas.openxmlformats.org/drawingml/2006/picture" xmlns:dgm="http://schemas.openxmlformats.org/drawingml/2006/diagram" xmlns:p="http://schemas.openxmlformats.org/presentationml/2006/main" xmlns:s="http://schemas.openxmlformats.org/officeDocument/2006/sharedTypes"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algn="ctr" cap="flat" cmpd="sng" w="9525">
          <a:solidFill>
            <a:schemeClr val="phClr">
              <a:shade val="95000"/>
              <a:satMod val="105000"/>
            </a:schemeClr>
          </a:solidFill>
          <a:prstDash val="solid"/>
        </a:ln>
        <a:ln algn="ctr" cap="flat" cmpd="sng" w="25400">
          <a:solidFill>
            <a:schemeClr val="phClr"/>
          </a:solidFill>
          <a:prstDash val="solid"/>
        </a:ln>
        <a:ln algn="ctr" cap="flat" cmpd="sng" w="38100">
          <a:solidFill>
            <a:schemeClr val="phClr"/>
          </a:solidFill>
          <a:prstDash val="solid"/>
        </a:ln>
      </a:lnStyleLst>
      <a:effectStyleLst>
        <a:effectStyle>
          <a:effectLst>
            <a:outerShdw blurRad="40000" dir="5400000" dist="20000" rotWithShape="0">
              <a:srgbClr val="000000">
                <a:alpha val="38000"/>
              </a:srgbClr>
            </a:outerShdw>
          </a:effectLst>
        </a:effectStyle>
        <a:effectStyle>
          <a:effectLst>
            <a:outerShdw blurRad="40000" dir="5400000" dist="23000" rotWithShape="0">
              <a:srgbClr val="000000">
                <a:alpha val="35000"/>
              </a:srgbClr>
            </a:outerShdw>
          </a:effectLst>
        </a:effectStyle>
        <a:effectStyle>
          <a:effectLst>
            <a:outerShdw blurRad="40000" dir="5400000" dist="23000" rotWithShape="0">
              <a:srgbClr val="000000">
                <a:alpha val="35000"/>
              </a:srgbClr>
            </a:outerShdw>
          </a:effectLst>
          <a:scene3d>
            <a:camera prst="orthographicFront">
              <a:rot lat="0" lon="0" rev="0"/>
            </a:camera>
            <a:lightRig dir="t" rig="threePt">
              <a:rot lat="0" lon="0" rev="1200000"/>
            </a:lightRig>
          </a:scene3d>
          <a:sp3d>
            <a:bevelT h="25400" w="635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b="180000" l="50000" r="50000" t="-80000"/>
          </a:path>
        </a:gradFill>
        <a:gradFill rotWithShape="1">
          <a:gsLst>
            <a:gs pos="0">
              <a:schemeClr val="phClr">
                <a:tint val="80000"/>
                <a:satMod val="300000"/>
              </a:schemeClr>
            </a:gs>
            <a:gs pos="100000">
              <a:schemeClr val="phClr">
                <a:shade val="30000"/>
                <a:satMod val="200000"/>
              </a:schemeClr>
            </a:gs>
          </a:gsLst>
          <a:path path="circle">
            <a:fillToRect b="50000" l="50000" r="50000" t="50000"/>
          </a:path>
        </a:gradFill>
      </a:bgFillStyleLst>
    </a:fmtScheme>
  </a:themeElements>
  <a:objectDefaults>
    <a:spDef>
      <a:spPr/>
      <a:bodyPr/>
      <a:lstStyle/>
      <a:style>
        <a:lnRef idx="1">
          <a:schemeClr val="accent1"/>
        </a:lnRef>
        <a:fillRef idx="1">
          <a:schemeClr val="accent1"/>
        </a:fillRef>
        <a:effectRef idx="1">
          <a:schemeClr val="accent1"/>
        </a:effectRef>
        <a:fontRef idx="minor">
          <a:schemeClr val="lt1"/>
        </a:fontRef>
      </a:style>
    </a:spDef>
    <a:lnDef>
      <a:spPr/>
      <a:bodyPr/>
      <a:lstStyle/>
      <a:style>
        <a:lnRef idx="1">
          <a:schemeClr val="accent1"/>
        </a:lnRef>
        <a:fillRef idx="0">
          <a:schemeClr val="accent1"/>
        </a:fillRef>
        <a:effectRef idx="1">
          <a:schemeClr val="accent1"/>
        </a:effectRef>
        <a:fontRef idx="minor">
          <a:schemeClr val="tx1"/>
        </a:fontRef>
      </a:style>
    </a:lnDef>
    <a:txDef>
      <a:spPr/>
      <a:bodyPr/>
      <a:lstStyle/>
    </a:txDef>
  </a:objectDefaults>
  <a:extraClrSchemeLst/>
</a:theme>
</file>

<file path=docProps/app.xml><?xml version="1.0" encoding="utf-8"?>
<Properties xmlns="http://schemas.openxmlformats.org/officeDocument/2006/extended-properties" xmlns:vt="http://schemas.openxmlformats.org/officeDocument/2006/docPropsVTypes">
  <TotalTime>141</TotalTime>
  <Words>309</Words>
  <Application>Microsoft Macintosh PowerPoint</Application>
  <PresentationFormat>On-screen Show (16:9)</PresentationFormat>
  <Paragraphs>42</Paragraphs>
  <Slides>12</Slides>
  <Notes>12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Arial Hebrew</vt:lpstr>
      <vt:lpstr>Arial Hebrew Scholar</vt:lpstr>
      <vt:lpstr>Arial Rounded MT Bold</vt:lpstr>
      <vt:lpstr>Arial</vt:lpstr>
      <vt:lpstr>Proxima Nova</vt:lpstr>
      <vt:lpstr>Spearmint</vt:lpstr>
      <vt:lpstr>WolfConnect</vt:lpstr>
      <vt:lpstr>Problem - What’s the need?</vt:lpstr>
      <vt:lpstr>Plan/Analysis - Scope</vt:lpstr>
      <vt:lpstr>Design - Storyboard</vt:lpstr>
      <vt:lpstr>PowerPoint Presentation</vt:lpstr>
      <vt:lpstr>PowerPoint Presentation</vt:lpstr>
      <vt:lpstr>User Login</vt:lpstr>
      <vt:lpstr>Firebase Authorization System</vt:lpstr>
      <vt:lpstr>Announcements</vt:lpstr>
      <vt:lpstr>Schedule</vt:lpstr>
      <vt:lpstr>Teacher Information</vt:lpstr>
      <vt:lpstr>Deployment</vt:lpstr>
    </vt:vector>
  </TitlesOfParts>
  <LinksUpToDate>false</LinksUpToDate>
  <SharedDoc>false</SharedDoc>
  <HyperlinksChanged>false</HyperlinksChanged>
  <AppVersion>15.0026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WolfConnect</dc:title>
  <cp:lastModifiedBy>Manish Bhandari</cp:lastModifiedBy>
  <cp:revision>16</cp:revision>
  <dcterms:modified xsi:type="dcterms:W3CDTF">2019-03-08T05:02:18Z</dcterms:modified>
</cp:coreProperties>
</file>